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3"/>
  </p:notesMasterIdLst>
  <p:sldIdLst>
    <p:sldId id="256" r:id="rId5"/>
    <p:sldId id="257" r:id="rId6"/>
    <p:sldId id="264" r:id="rId7"/>
    <p:sldId id="282" r:id="rId8"/>
    <p:sldId id="258" r:id="rId9"/>
    <p:sldId id="3858" r:id="rId10"/>
    <p:sldId id="3860" r:id="rId11"/>
    <p:sldId id="3861" r:id="rId12"/>
    <p:sldId id="3862" r:id="rId13"/>
    <p:sldId id="3863" r:id="rId14"/>
    <p:sldId id="3864" r:id="rId15"/>
    <p:sldId id="3859" r:id="rId16"/>
    <p:sldId id="3846" r:id="rId17"/>
    <p:sldId id="295" r:id="rId18"/>
    <p:sldId id="3854" r:id="rId19"/>
    <p:sldId id="3855" r:id="rId20"/>
    <p:sldId id="259" r:id="rId21"/>
    <p:sldId id="276" r:id="rId22"/>
    <p:sldId id="3866" r:id="rId23"/>
    <p:sldId id="3844" r:id="rId24"/>
    <p:sldId id="3845" r:id="rId25"/>
    <p:sldId id="3856" r:id="rId26"/>
    <p:sldId id="3849" r:id="rId27"/>
    <p:sldId id="3847" r:id="rId28"/>
    <p:sldId id="3857" r:id="rId29"/>
    <p:sldId id="3850" r:id="rId30"/>
    <p:sldId id="3852" r:id="rId31"/>
    <p:sldId id="3834" r:id="rId3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  <p:cmAuthor id="4" name="Ojezua, Lami" initials="OL" lastIdx="2" clrIdx="3">
    <p:extLst>
      <p:ext uri="{19B8F6BF-5375-455C-9EA6-DF929625EA0E}">
        <p15:presenceInfo xmlns:p15="http://schemas.microsoft.com/office/powerpoint/2012/main" userId="S-1-5-21-314122457-743516510-1361462980-693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6A178E-D290-4BD7-8E6E-13FCCB69027E}" v="23" dt="2023-09-28T19:14:20.5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>
        <p:scale>
          <a:sx n="58" d="100"/>
          <a:sy n="58" d="100"/>
        </p:scale>
        <p:origin x="420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B3066-540F-4606-ADEC-65EB1C3E9627}" type="doc">
      <dgm:prSet loTypeId="urn:microsoft.com/office/officeart/2016/7/layout/BasicLinearProcessNumbered#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8ACE8E-34F4-43E6-BB2E-1809B1CC58DC}">
      <dgm:prSet/>
      <dgm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>
            <a:buNone/>
          </a:pPr>
          <a:r>
            <a:rPr lang="en-US" b="0" i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gm:t>
    </dgm:pt>
    <dgm:pt modelId="{49F555B2-B165-4CB6-8578-DF4BCD791ABF}" type="parTrans" cxnId="{8327A44B-5326-4A8B-9B23-A3D3C09A16F3}">
      <dgm:prSet/>
      <dgm:spPr/>
      <dgm:t>
        <a:bodyPr/>
        <a:lstStyle/>
        <a:p>
          <a:endParaRPr lang="en-US"/>
        </a:p>
      </dgm:t>
    </dgm:pt>
    <dgm:pt modelId="{C54063C4-24CD-4834-9424-53756AE38C6B}" type="sibTrans" cxnId="{8327A44B-5326-4A8B-9B23-A3D3C09A16F3}">
      <dgm:prSet phldrT="1" phldr="0"/>
      <dgm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gm:t>
    </dgm:pt>
    <dgm:pt modelId="{0F6BA1FB-59E5-4F16-A7B4-1533BB1F09E4}">
      <dgm:prSet/>
      <dgm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2023</a:t>
          </a:r>
        </a:p>
        <a:p>
          <a:pPr>
            <a:buNone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SY23-24</a:t>
          </a:r>
        </a:p>
      </dgm:t>
    </dgm:pt>
    <dgm:pt modelId="{6A557BB1-C0DD-44CB-8745-CE5481476209}" type="parTrans" cxnId="{F0FA65E5-FB81-4E7A-9467-65363565F4A0}">
      <dgm:prSet/>
      <dgm:spPr/>
      <dgm:t>
        <a:bodyPr/>
        <a:lstStyle/>
        <a:p>
          <a:endParaRPr lang="en-US"/>
        </a:p>
      </dgm:t>
    </dgm:pt>
    <dgm:pt modelId="{7DBF5CB5-29DD-4671-A0F3-981D48571500}" type="sibTrans" cxnId="{F0FA65E5-FB81-4E7A-9467-65363565F4A0}">
      <dgm:prSet phldrT="2" phldr="0"/>
      <dgm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gm:t>
    </dgm:pt>
    <dgm:pt modelId="{1D096F01-AEA8-401D-8348-98E9A81F3CE0}">
      <dgm:prSet/>
      <dgm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2023</a:t>
          </a:r>
        </a:p>
        <a:p>
          <a:pPr>
            <a:buNone/>
          </a:pP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2023-2024 Continuous Improvement Plan</a:t>
          </a:r>
        </a:p>
      </dgm:t>
    </dgm:pt>
    <dgm:pt modelId="{AB9DA1CE-0370-48BB-8362-3A4CBF7FFB29}" type="parTrans" cxnId="{FD2381C0-DA6F-4859-90D6-313730044E7C}">
      <dgm:prSet/>
      <dgm:spPr/>
      <dgm:t>
        <a:bodyPr/>
        <a:lstStyle/>
        <a:p>
          <a:endParaRPr lang="en-US"/>
        </a:p>
      </dgm:t>
    </dgm:pt>
    <dgm:pt modelId="{6088456C-4B73-4948-985C-DD954DEF44EF}" type="sibTrans" cxnId="{FD2381C0-DA6F-4859-90D6-313730044E7C}">
      <dgm:prSet phldrT="3" phldr="0"/>
      <dgm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gm:t>
    </dgm:pt>
    <dgm:pt modelId="{DE16CBB4-D3F4-44AD-8379-3A5D78B889D5}">
      <dgm:prSet/>
      <dgm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2023</a:t>
          </a:r>
        </a:p>
        <a:p>
          <a:pPr>
            <a:buNone/>
          </a:pP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b="1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gm:t>
    </dgm:pt>
    <dgm:pt modelId="{917142D8-7514-46BB-B61D-8633F0189C31}" type="parTrans" cxnId="{058D75E7-8E09-41CE-ADFC-EEAD1556353B}">
      <dgm:prSet/>
      <dgm:spPr/>
      <dgm:t>
        <a:bodyPr/>
        <a:lstStyle/>
        <a:p>
          <a:endParaRPr lang="en-US"/>
        </a:p>
      </dgm:t>
    </dgm:pt>
    <dgm:pt modelId="{C2728830-9A00-4764-A9F1-670DDF9E57B3}" type="sibTrans" cxnId="{058D75E7-8E09-41CE-ADFC-EEAD1556353B}">
      <dgm:prSet phldrT="4" phldr="0"/>
      <dgm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gm:t>
    </dgm:pt>
    <dgm:pt modelId="{F7B81412-5EAE-488C-9259-0FA0EB0F090B}">
      <dgm:prSet/>
      <dgm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>
            <a:buNone/>
          </a:pPr>
          <a:r>
            <a:rPr lang="en-US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SY24-25 budget discussions.</a:t>
          </a:r>
        </a:p>
      </dgm:t>
    </dgm:pt>
    <dgm:pt modelId="{C9E63F01-62A4-4331-A67D-7FE563CE9D07}" type="parTrans" cxnId="{AD7281BE-8A99-43C0-9016-4082EB985BF2}">
      <dgm:prSet/>
      <dgm:spPr/>
      <dgm:t>
        <a:bodyPr/>
        <a:lstStyle/>
        <a:p>
          <a:endParaRPr lang="en-US"/>
        </a:p>
      </dgm:t>
    </dgm:pt>
    <dgm:pt modelId="{32E76676-0672-4988-9FB1-308093FF8D5C}" type="sibTrans" cxnId="{AD7281BE-8A99-43C0-9016-4082EB985BF2}">
      <dgm:prSet phldrT="5" phldr="0"/>
      <dgm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gm:t>
    </dgm:pt>
    <dgm:pt modelId="{869C0C7E-BD0C-4E5F-8D96-6B8EEC39B952}" type="pres">
      <dgm:prSet presAssocID="{0F5B3066-540F-4606-ADEC-65EB1C3E9627}" presName="Name0" presStyleCnt="0">
        <dgm:presLayoutVars>
          <dgm:animLvl val="lvl"/>
          <dgm:resizeHandles val="exact"/>
        </dgm:presLayoutVars>
      </dgm:prSet>
      <dgm:spPr/>
    </dgm:pt>
    <dgm:pt modelId="{A1C50682-E81A-4719-9746-6B052BFB6DD3}" type="pres">
      <dgm:prSet presAssocID="{198ACE8E-34F4-43E6-BB2E-1809B1CC58DC}" presName="compositeNode" presStyleCnt="0">
        <dgm:presLayoutVars>
          <dgm:bulletEnabled val="1"/>
        </dgm:presLayoutVars>
      </dgm:prSet>
      <dgm:spPr/>
    </dgm:pt>
    <dgm:pt modelId="{1896CBD6-4A99-4E4A-A270-A70AEFBAAF7E}" type="pres">
      <dgm:prSet presAssocID="{198ACE8E-34F4-43E6-BB2E-1809B1CC58DC}" presName="bgRect" presStyleLbl="bgAccFollowNode1" presStyleIdx="0" presStyleCnt="5"/>
      <dgm:spPr/>
    </dgm:pt>
    <dgm:pt modelId="{9C3A7F13-9585-42DF-AD32-B56F82B123C8}" type="pres">
      <dgm:prSet presAssocID="{C54063C4-24CD-4834-9424-53756AE38C6B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923B2301-552B-45D2-9EF0-53A10AA17FC6}" type="pres">
      <dgm:prSet presAssocID="{198ACE8E-34F4-43E6-BB2E-1809B1CC58DC}" presName="bottomLine" presStyleLbl="alignNode1" presStyleIdx="1" presStyleCnt="10">
        <dgm:presLayoutVars/>
      </dgm:prSet>
      <dgm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gm:spPr>
    </dgm:pt>
    <dgm:pt modelId="{1636F17A-F9E0-460B-890B-A46A6E583FD1}" type="pres">
      <dgm:prSet presAssocID="{198ACE8E-34F4-43E6-BB2E-1809B1CC58DC}" presName="nodeText" presStyleLbl="bgAccFollowNode1" presStyleIdx="0" presStyleCnt="5">
        <dgm:presLayoutVars>
          <dgm:bulletEnabled val="1"/>
        </dgm:presLayoutVars>
      </dgm:prSet>
      <dgm:spPr/>
    </dgm:pt>
    <dgm:pt modelId="{CE18CCA6-9206-4DD7-BE09-5291C62117AB}" type="pres">
      <dgm:prSet presAssocID="{C54063C4-24CD-4834-9424-53756AE38C6B}" presName="sibTrans" presStyleCnt="0"/>
      <dgm:spPr/>
    </dgm:pt>
    <dgm:pt modelId="{B75A207A-E561-4A33-8860-3580568F46B8}" type="pres">
      <dgm:prSet presAssocID="{0F6BA1FB-59E5-4F16-A7B4-1533BB1F09E4}" presName="compositeNode" presStyleCnt="0">
        <dgm:presLayoutVars>
          <dgm:bulletEnabled val="1"/>
        </dgm:presLayoutVars>
      </dgm:prSet>
      <dgm:spPr/>
    </dgm:pt>
    <dgm:pt modelId="{02F7283A-0FC3-4AF1-AA94-0270DC0B1C33}" type="pres">
      <dgm:prSet presAssocID="{0F6BA1FB-59E5-4F16-A7B4-1533BB1F09E4}" presName="bgRect" presStyleLbl="bgAccFollowNode1" presStyleIdx="1" presStyleCnt="5"/>
      <dgm:spPr/>
    </dgm:pt>
    <dgm:pt modelId="{C08FC467-91FE-48BD-B243-273925C2B75A}" type="pres">
      <dgm:prSet presAssocID="{7DBF5CB5-29DD-4671-A0F3-981D48571500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DE393E47-CBB6-4D77-A342-C9AFD9FC8CB6}" type="pres">
      <dgm:prSet presAssocID="{0F6BA1FB-59E5-4F16-A7B4-1533BB1F09E4}" presName="bottomLine" presStyleLbl="alignNode1" presStyleIdx="3" presStyleCnt="10">
        <dgm:presLayoutVars/>
      </dgm:prSet>
      <dgm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gm:spPr>
    </dgm:pt>
    <dgm:pt modelId="{6209B655-7BD8-4C2E-802B-7A837190A817}" type="pres">
      <dgm:prSet presAssocID="{0F6BA1FB-59E5-4F16-A7B4-1533BB1F09E4}" presName="nodeText" presStyleLbl="bgAccFollowNode1" presStyleIdx="1" presStyleCnt="5">
        <dgm:presLayoutVars>
          <dgm:bulletEnabled val="1"/>
        </dgm:presLayoutVars>
      </dgm:prSet>
      <dgm:spPr/>
    </dgm:pt>
    <dgm:pt modelId="{44DA27FB-BF39-4511-84EF-E3EA3F12D2B6}" type="pres">
      <dgm:prSet presAssocID="{7DBF5CB5-29DD-4671-A0F3-981D48571500}" presName="sibTrans" presStyleCnt="0"/>
      <dgm:spPr/>
    </dgm:pt>
    <dgm:pt modelId="{9ED209A7-CD15-4C32-9372-A0384698B942}" type="pres">
      <dgm:prSet presAssocID="{1D096F01-AEA8-401D-8348-98E9A81F3CE0}" presName="compositeNode" presStyleCnt="0">
        <dgm:presLayoutVars>
          <dgm:bulletEnabled val="1"/>
        </dgm:presLayoutVars>
      </dgm:prSet>
      <dgm:spPr/>
    </dgm:pt>
    <dgm:pt modelId="{B5DA272C-701A-4327-802B-15E4D04DF389}" type="pres">
      <dgm:prSet presAssocID="{1D096F01-AEA8-401D-8348-98E9A81F3CE0}" presName="bgRect" presStyleLbl="bgAccFollowNode1" presStyleIdx="2" presStyleCnt="5"/>
      <dgm:spPr/>
    </dgm:pt>
    <dgm:pt modelId="{4104A2F1-FB99-4C42-8067-46B8EEEC9610}" type="pres">
      <dgm:prSet presAssocID="{6088456C-4B73-4948-985C-DD954DEF44EF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2EB92C72-3528-4913-AFF6-FF0B4F338399}" type="pres">
      <dgm:prSet presAssocID="{1D096F01-AEA8-401D-8348-98E9A81F3CE0}" presName="bottomLine" presStyleLbl="alignNode1" presStyleIdx="5" presStyleCnt="10">
        <dgm:presLayoutVars/>
      </dgm:prSet>
      <dgm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gm:spPr>
    </dgm:pt>
    <dgm:pt modelId="{74E21D92-0946-4075-ABB7-F58F125D081F}" type="pres">
      <dgm:prSet presAssocID="{1D096F01-AEA8-401D-8348-98E9A81F3CE0}" presName="nodeText" presStyleLbl="bgAccFollowNode1" presStyleIdx="2" presStyleCnt="5">
        <dgm:presLayoutVars>
          <dgm:bulletEnabled val="1"/>
        </dgm:presLayoutVars>
      </dgm:prSet>
      <dgm:spPr/>
    </dgm:pt>
    <dgm:pt modelId="{E7F9CACB-FE98-4F37-853A-1B05B4BF4385}" type="pres">
      <dgm:prSet presAssocID="{6088456C-4B73-4948-985C-DD954DEF44EF}" presName="sibTrans" presStyleCnt="0"/>
      <dgm:spPr/>
    </dgm:pt>
    <dgm:pt modelId="{313C51D3-DB7E-4530-8AFA-F0AE0E26CE2D}" type="pres">
      <dgm:prSet presAssocID="{DE16CBB4-D3F4-44AD-8379-3A5D78B889D5}" presName="compositeNode" presStyleCnt="0">
        <dgm:presLayoutVars>
          <dgm:bulletEnabled val="1"/>
        </dgm:presLayoutVars>
      </dgm:prSet>
      <dgm:spPr/>
    </dgm:pt>
    <dgm:pt modelId="{549A837B-0FA3-4970-A9F9-3BD236350D3D}" type="pres">
      <dgm:prSet presAssocID="{DE16CBB4-D3F4-44AD-8379-3A5D78B889D5}" presName="bgRect" presStyleLbl="bgAccFollowNode1" presStyleIdx="3" presStyleCnt="5" custLinFactNeighborX="-906" custLinFactNeighborY="346"/>
      <dgm:spPr/>
    </dgm:pt>
    <dgm:pt modelId="{AC6B335A-D8B4-46D8-93DE-B9EF1773F6AC}" type="pres">
      <dgm:prSet presAssocID="{C2728830-9A00-4764-A9F1-670DDF9E57B3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7B3E0A16-DB85-46CA-87D6-4D39F6DBFC52}" type="pres">
      <dgm:prSet presAssocID="{DE16CBB4-D3F4-44AD-8379-3A5D78B889D5}" presName="bottomLine" presStyleLbl="alignNode1" presStyleIdx="7" presStyleCnt="10">
        <dgm:presLayoutVars/>
      </dgm:prSet>
      <dgm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gm:spPr>
    </dgm:pt>
    <dgm:pt modelId="{B80B8360-3897-45DE-BD0A-F9CCC9BAC34F}" type="pres">
      <dgm:prSet presAssocID="{DE16CBB4-D3F4-44AD-8379-3A5D78B889D5}" presName="nodeText" presStyleLbl="bgAccFollowNode1" presStyleIdx="3" presStyleCnt="5">
        <dgm:presLayoutVars>
          <dgm:bulletEnabled val="1"/>
        </dgm:presLayoutVars>
      </dgm:prSet>
      <dgm:spPr/>
    </dgm:pt>
    <dgm:pt modelId="{4BE79C5F-B252-4C81-B7E8-356A6349584C}" type="pres">
      <dgm:prSet presAssocID="{C2728830-9A00-4764-A9F1-670DDF9E57B3}" presName="sibTrans" presStyleCnt="0"/>
      <dgm:spPr/>
    </dgm:pt>
    <dgm:pt modelId="{11D9C427-A430-492A-BD3C-E4D081DA46F5}" type="pres">
      <dgm:prSet presAssocID="{F7B81412-5EAE-488C-9259-0FA0EB0F090B}" presName="compositeNode" presStyleCnt="0">
        <dgm:presLayoutVars>
          <dgm:bulletEnabled val="1"/>
        </dgm:presLayoutVars>
      </dgm:prSet>
      <dgm:spPr/>
    </dgm:pt>
    <dgm:pt modelId="{4795DD00-81CA-4D89-AAC9-9CB098B4E837}" type="pres">
      <dgm:prSet presAssocID="{F7B81412-5EAE-488C-9259-0FA0EB0F090B}" presName="bgRect" presStyleLbl="bgAccFollowNode1" presStyleIdx="4" presStyleCnt="5"/>
      <dgm:spPr/>
    </dgm:pt>
    <dgm:pt modelId="{06772805-3643-43C2-9C80-F43268C57C20}" type="pres">
      <dgm:prSet presAssocID="{32E76676-0672-4988-9FB1-308093FF8D5C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77F59A8B-7684-4E29-B44F-B0F96367FE70}" type="pres">
      <dgm:prSet presAssocID="{F7B81412-5EAE-488C-9259-0FA0EB0F090B}" presName="bottomLine" presStyleLbl="alignNode1" presStyleIdx="9" presStyleCnt="10">
        <dgm:presLayoutVars/>
      </dgm:prSet>
      <dgm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0C8596E-ABE7-41A1-8A35-72244067CF90}" type="pres">
      <dgm:prSet presAssocID="{F7B81412-5EAE-488C-9259-0FA0EB0F090B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10EAB407-DDBC-4E09-A41B-36376F2BB005}" type="presOf" srcId="{32E76676-0672-4988-9FB1-308093FF8D5C}" destId="{06772805-3643-43C2-9C80-F43268C57C20}" srcOrd="0" destOrd="0" presId="urn:microsoft.com/office/officeart/2016/7/layout/BasicLinearProcessNumbered#1"/>
    <dgm:cxn modelId="{F47EB913-8831-49CC-ABE6-AB555FA6F993}" type="presOf" srcId="{6088456C-4B73-4948-985C-DD954DEF44EF}" destId="{4104A2F1-FB99-4C42-8067-46B8EEEC9610}" srcOrd="0" destOrd="0" presId="urn:microsoft.com/office/officeart/2016/7/layout/BasicLinearProcessNumbered#1"/>
    <dgm:cxn modelId="{EB7FE821-06C9-4CFA-BBFF-63BF8C7F1444}" type="presOf" srcId="{198ACE8E-34F4-43E6-BB2E-1809B1CC58DC}" destId="{1896CBD6-4A99-4E4A-A270-A70AEFBAAF7E}" srcOrd="0" destOrd="0" presId="urn:microsoft.com/office/officeart/2016/7/layout/BasicLinearProcessNumbered#1"/>
    <dgm:cxn modelId="{9B21BC25-6F2C-47C2-8285-8E9BB26D02F7}" type="presOf" srcId="{DE16CBB4-D3F4-44AD-8379-3A5D78B889D5}" destId="{B80B8360-3897-45DE-BD0A-F9CCC9BAC34F}" srcOrd="1" destOrd="0" presId="urn:microsoft.com/office/officeart/2016/7/layout/BasicLinearProcessNumbered#1"/>
    <dgm:cxn modelId="{A7465026-5EB9-4359-B2CA-62409A490278}" type="presOf" srcId="{0F5B3066-540F-4606-ADEC-65EB1C3E9627}" destId="{869C0C7E-BD0C-4E5F-8D96-6B8EEC39B952}" srcOrd="0" destOrd="0" presId="urn:microsoft.com/office/officeart/2016/7/layout/BasicLinearProcessNumbered#1"/>
    <dgm:cxn modelId="{500C1428-BAD2-4EA1-AAAB-CD4D6F648C0B}" type="presOf" srcId="{0F6BA1FB-59E5-4F16-A7B4-1533BB1F09E4}" destId="{02F7283A-0FC3-4AF1-AA94-0270DC0B1C33}" srcOrd="0" destOrd="0" presId="urn:microsoft.com/office/officeart/2016/7/layout/BasicLinearProcessNumbered#1"/>
    <dgm:cxn modelId="{619E3C68-1E17-487D-ABC8-EB727F4952A3}" type="presOf" srcId="{C54063C4-24CD-4834-9424-53756AE38C6B}" destId="{9C3A7F13-9585-42DF-AD32-B56F82B123C8}" srcOrd="0" destOrd="0" presId="urn:microsoft.com/office/officeart/2016/7/layout/BasicLinearProcessNumbered#1"/>
    <dgm:cxn modelId="{F4BF496B-2EAC-4B21-A290-8C4A35AC4213}" type="presOf" srcId="{7DBF5CB5-29DD-4671-A0F3-981D48571500}" destId="{C08FC467-91FE-48BD-B243-273925C2B75A}" srcOrd="0" destOrd="0" presId="urn:microsoft.com/office/officeart/2016/7/layout/BasicLinearProcessNumbered#1"/>
    <dgm:cxn modelId="{32F29D6B-8717-40AA-AB41-CDE85B6445F2}" type="presOf" srcId="{C2728830-9A00-4764-A9F1-670DDF9E57B3}" destId="{AC6B335A-D8B4-46D8-93DE-B9EF1773F6AC}" srcOrd="0" destOrd="0" presId="urn:microsoft.com/office/officeart/2016/7/layout/BasicLinearProcessNumbered#1"/>
    <dgm:cxn modelId="{8327A44B-5326-4A8B-9B23-A3D3C09A16F3}" srcId="{0F5B3066-540F-4606-ADEC-65EB1C3E9627}" destId="{198ACE8E-34F4-43E6-BB2E-1809B1CC58DC}" srcOrd="0" destOrd="0" parTransId="{49F555B2-B165-4CB6-8578-DF4BCD791ABF}" sibTransId="{C54063C4-24CD-4834-9424-53756AE38C6B}"/>
    <dgm:cxn modelId="{EF38696C-3284-4D81-8B6A-406B0A4B5478}" type="presOf" srcId="{DE16CBB4-D3F4-44AD-8379-3A5D78B889D5}" destId="{549A837B-0FA3-4970-A9F9-3BD236350D3D}" srcOrd="0" destOrd="0" presId="urn:microsoft.com/office/officeart/2016/7/layout/BasicLinearProcessNumbered#1"/>
    <dgm:cxn modelId="{2E8EE86D-D18A-48C5-817B-661FEDBE5EB5}" type="presOf" srcId="{0F6BA1FB-59E5-4F16-A7B4-1533BB1F09E4}" destId="{6209B655-7BD8-4C2E-802B-7A837190A817}" srcOrd="1" destOrd="0" presId="urn:microsoft.com/office/officeart/2016/7/layout/BasicLinearProcessNumbered#1"/>
    <dgm:cxn modelId="{7B7DC85A-1097-4B13-A457-5376A39A58E2}" type="presOf" srcId="{F7B81412-5EAE-488C-9259-0FA0EB0F090B}" destId="{80C8596E-ABE7-41A1-8A35-72244067CF90}" srcOrd="1" destOrd="0" presId="urn:microsoft.com/office/officeart/2016/7/layout/BasicLinearProcessNumbered#1"/>
    <dgm:cxn modelId="{AA103CB4-BE4E-4C3C-8A8A-83391F2FB47F}" type="presOf" srcId="{1D096F01-AEA8-401D-8348-98E9A81F3CE0}" destId="{B5DA272C-701A-4327-802B-15E4D04DF389}" srcOrd="0" destOrd="0" presId="urn:microsoft.com/office/officeart/2016/7/layout/BasicLinearProcessNumbered#1"/>
    <dgm:cxn modelId="{451EA9B5-F1ED-4BC6-8C22-CD5C870E657E}" type="presOf" srcId="{F7B81412-5EAE-488C-9259-0FA0EB0F090B}" destId="{4795DD00-81CA-4D89-AAC9-9CB098B4E837}" srcOrd="0" destOrd="0" presId="urn:microsoft.com/office/officeart/2016/7/layout/BasicLinearProcessNumbered#1"/>
    <dgm:cxn modelId="{EC143BBE-149C-4B2B-96B6-7B3C8595B821}" type="presOf" srcId="{1D096F01-AEA8-401D-8348-98E9A81F3CE0}" destId="{74E21D92-0946-4075-ABB7-F58F125D081F}" srcOrd="1" destOrd="0" presId="urn:microsoft.com/office/officeart/2016/7/layout/BasicLinearProcessNumbered#1"/>
    <dgm:cxn modelId="{AD7281BE-8A99-43C0-9016-4082EB985BF2}" srcId="{0F5B3066-540F-4606-ADEC-65EB1C3E9627}" destId="{F7B81412-5EAE-488C-9259-0FA0EB0F090B}" srcOrd="4" destOrd="0" parTransId="{C9E63F01-62A4-4331-A67D-7FE563CE9D07}" sibTransId="{32E76676-0672-4988-9FB1-308093FF8D5C}"/>
    <dgm:cxn modelId="{FD2381C0-DA6F-4859-90D6-313730044E7C}" srcId="{0F5B3066-540F-4606-ADEC-65EB1C3E9627}" destId="{1D096F01-AEA8-401D-8348-98E9A81F3CE0}" srcOrd="2" destOrd="0" parTransId="{AB9DA1CE-0370-48BB-8362-3A4CBF7FFB29}" sibTransId="{6088456C-4B73-4948-985C-DD954DEF44EF}"/>
    <dgm:cxn modelId="{8CB3EED4-728A-4D4F-ACB4-5DD629623D8A}" type="presOf" srcId="{198ACE8E-34F4-43E6-BB2E-1809B1CC58DC}" destId="{1636F17A-F9E0-460B-890B-A46A6E583FD1}" srcOrd="1" destOrd="0" presId="urn:microsoft.com/office/officeart/2016/7/layout/BasicLinearProcessNumbered#1"/>
    <dgm:cxn modelId="{F0FA65E5-FB81-4E7A-9467-65363565F4A0}" srcId="{0F5B3066-540F-4606-ADEC-65EB1C3E9627}" destId="{0F6BA1FB-59E5-4F16-A7B4-1533BB1F09E4}" srcOrd="1" destOrd="0" parTransId="{6A557BB1-C0DD-44CB-8745-CE5481476209}" sibTransId="{7DBF5CB5-29DD-4671-A0F3-981D48571500}"/>
    <dgm:cxn modelId="{058D75E7-8E09-41CE-ADFC-EEAD1556353B}" srcId="{0F5B3066-540F-4606-ADEC-65EB1C3E9627}" destId="{DE16CBB4-D3F4-44AD-8379-3A5D78B889D5}" srcOrd="3" destOrd="0" parTransId="{917142D8-7514-46BB-B61D-8633F0189C31}" sibTransId="{C2728830-9A00-4764-A9F1-670DDF9E57B3}"/>
    <dgm:cxn modelId="{6FD83AE8-DB7F-4EFE-8F0A-58735E6AEC64}" type="presParOf" srcId="{869C0C7E-BD0C-4E5F-8D96-6B8EEC39B952}" destId="{A1C50682-E81A-4719-9746-6B052BFB6DD3}" srcOrd="0" destOrd="0" presId="urn:microsoft.com/office/officeart/2016/7/layout/BasicLinearProcessNumbered#1"/>
    <dgm:cxn modelId="{AA17009A-379B-43BE-97BA-12B67036AD90}" type="presParOf" srcId="{A1C50682-E81A-4719-9746-6B052BFB6DD3}" destId="{1896CBD6-4A99-4E4A-A270-A70AEFBAAF7E}" srcOrd="0" destOrd="0" presId="urn:microsoft.com/office/officeart/2016/7/layout/BasicLinearProcessNumbered#1"/>
    <dgm:cxn modelId="{6D85C09F-1D0A-406F-9396-06638BA4FD92}" type="presParOf" srcId="{A1C50682-E81A-4719-9746-6B052BFB6DD3}" destId="{9C3A7F13-9585-42DF-AD32-B56F82B123C8}" srcOrd="1" destOrd="0" presId="urn:microsoft.com/office/officeart/2016/7/layout/BasicLinearProcessNumbered#1"/>
    <dgm:cxn modelId="{794669B6-74B7-439A-8EE2-238314813197}" type="presParOf" srcId="{A1C50682-E81A-4719-9746-6B052BFB6DD3}" destId="{923B2301-552B-45D2-9EF0-53A10AA17FC6}" srcOrd="2" destOrd="0" presId="urn:microsoft.com/office/officeart/2016/7/layout/BasicLinearProcessNumbered#1"/>
    <dgm:cxn modelId="{23ECCBA1-941D-4643-9618-18F560A80DAB}" type="presParOf" srcId="{A1C50682-E81A-4719-9746-6B052BFB6DD3}" destId="{1636F17A-F9E0-460B-890B-A46A6E583FD1}" srcOrd="3" destOrd="0" presId="urn:microsoft.com/office/officeart/2016/7/layout/BasicLinearProcessNumbered#1"/>
    <dgm:cxn modelId="{84426433-1E67-4D55-9D10-3C4CF150BF28}" type="presParOf" srcId="{869C0C7E-BD0C-4E5F-8D96-6B8EEC39B952}" destId="{CE18CCA6-9206-4DD7-BE09-5291C62117AB}" srcOrd="1" destOrd="0" presId="urn:microsoft.com/office/officeart/2016/7/layout/BasicLinearProcessNumbered#1"/>
    <dgm:cxn modelId="{16E156BA-CA11-45E4-B5EA-B4F3067B424F}" type="presParOf" srcId="{869C0C7E-BD0C-4E5F-8D96-6B8EEC39B952}" destId="{B75A207A-E561-4A33-8860-3580568F46B8}" srcOrd="2" destOrd="0" presId="urn:microsoft.com/office/officeart/2016/7/layout/BasicLinearProcessNumbered#1"/>
    <dgm:cxn modelId="{63957AA2-61FB-47C5-9B97-06D23CB5FDF5}" type="presParOf" srcId="{B75A207A-E561-4A33-8860-3580568F46B8}" destId="{02F7283A-0FC3-4AF1-AA94-0270DC0B1C33}" srcOrd="0" destOrd="0" presId="urn:microsoft.com/office/officeart/2016/7/layout/BasicLinearProcessNumbered#1"/>
    <dgm:cxn modelId="{3099F022-A87D-4FA3-8BC3-9575F846BC44}" type="presParOf" srcId="{B75A207A-E561-4A33-8860-3580568F46B8}" destId="{C08FC467-91FE-48BD-B243-273925C2B75A}" srcOrd="1" destOrd="0" presId="urn:microsoft.com/office/officeart/2016/7/layout/BasicLinearProcessNumbered#1"/>
    <dgm:cxn modelId="{A2E37B9F-7D4B-49D4-AF46-9A540F2ACE59}" type="presParOf" srcId="{B75A207A-E561-4A33-8860-3580568F46B8}" destId="{DE393E47-CBB6-4D77-A342-C9AFD9FC8CB6}" srcOrd="2" destOrd="0" presId="urn:microsoft.com/office/officeart/2016/7/layout/BasicLinearProcessNumbered#1"/>
    <dgm:cxn modelId="{3374E4EC-7EA8-47C5-B2E6-92A2F8FDFB7F}" type="presParOf" srcId="{B75A207A-E561-4A33-8860-3580568F46B8}" destId="{6209B655-7BD8-4C2E-802B-7A837190A817}" srcOrd="3" destOrd="0" presId="urn:microsoft.com/office/officeart/2016/7/layout/BasicLinearProcessNumbered#1"/>
    <dgm:cxn modelId="{64EBAD3F-E38B-4135-AAA2-C165246599F7}" type="presParOf" srcId="{869C0C7E-BD0C-4E5F-8D96-6B8EEC39B952}" destId="{44DA27FB-BF39-4511-84EF-E3EA3F12D2B6}" srcOrd="3" destOrd="0" presId="urn:microsoft.com/office/officeart/2016/7/layout/BasicLinearProcessNumbered#1"/>
    <dgm:cxn modelId="{C047657C-4647-4043-950A-E8F7F675767E}" type="presParOf" srcId="{869C0C7E-BD0C-4E5F-8D96-6B8EEC39B952}" destId="{9ED209A7-CD15-4C32-9372-A0384698B942}" srcOrd="4" destOrd="0" presId="urn:microsoft.com/office/officeart/2016/7/layout/BasicLinearProcessNumbered#1"/>
    <dgm:cxn modelId="{0F5F3613-D3F0-4FA7-ACBA-C61DDC0B6FCC}" type="presParOf" srcId="{9ED209A7-CD15-4C32-9372-A0384698B942}" destId="{B5DA272C-701A-4327-802B-15E4D04DF389}" srcOrd="0" destOrd="0" presId="urn:microsoft.com/office/officeart/2016/7/layout/BasicLinearProcessNumbered#1"/>
    <dgm:cxn modelId="{AB7A54D4-8E23-4583-8E98-345042A04591}" type="presParOf" srcId="{9ED209A7-CD15-4C32-9372-A0384698B942}" destId="{4104A2F1-FB99-4C42-8067-46B8EEEC9610}" srcOrd="1" destOrd="0" presId="urn:microsoft.com/office/officeart/2016/7/layout/BasicLinearProcessNumbered#1"/>
    <dgm:cxn modelId="{06C75B26-0F3E-41ED-839F-4D64199F4461}" type="presParOf" srcId="{9ED209A7-CD15-4C32-9372-A0384698B942}" destId="{2EB92C72-3528-4913-AFF6-FF0B4F338399}" srcOrd="2" destOrd="0" presId="urn:microsoft.com/office/officeart/2016/7/layout/BasicLinearProcessNumbered#1"/>
    <dgm:cxn modelId="{AAB9864E-92C0-4EA3-9F0E-6EB52D100EBE}" type="presParOf" srcId="{9ED209A7-CD15-4C32-9372-A0384698B942}" destId="{74E21D92-0946-4075-ABB7-F58F125D081F}" srcOrd="3" destOrd="0" presId="urn:microsoft.com/office/officeart/2016/7/layout/BasicLinearProcessNumbered#1"/>
    <dgm:cxn modelId="{13ED127B-27D7-4A94-8FC0-60DF0BA87D27}" type="presParOf" srcId="{869C0C7E-BD0C-4E5F-8D96-6B8EEC39B952}" destId="{E7F9CACB-FE98-4F37-853A-1B05B4BF4385}" srcOrd="5" destOrd="0" presId="urn:microsoft.com/office/officeart/2016/7/layout/BasicLinearProcessNumbered#1"/>
    <dgm:cxn modelId="{4B61CEE5-C2BB-4897-9CE0-A1A15D162F44}" type="presParOf" srcId="{869C0C7E-BD0C-4E5F-8D96-6B8EEC39B952}" destId="{313C51D3-DB7E-4530-8AFA-F0AE0E26CE2D}" srcOrd="6" destOrd="0" presId="urn:microsoft.com/office/officeart/2016/7/layout/BasicLinearProcessNumbered#1"/>
    <dgm:cxn modelId="{9B85DE27-B7E4-402F-BE27-E3C3985E9A79}" type="presParOf" srcId="{313C51D3-DB7E-4530-8AFA-F0AE0E26CE2D}" destId="{549A837B-0FA3-4970-A9F9-3BD236350D3D}" srcOrd="0" destOrd="0" presId="urn:microsoft.com/office/officeart/2016/7/layout/BasicLinearProcessNumbered#1"/>
    <dgm:cxn modelId="{9D5D9389-D124-429A-8F96-49696F6F4EF9}" type="presParOf" srcId="{313C51D3-DB7E-4530-8AFA-F0AE0E26CE2D}" destId="{AC6B335A-D8B4-46D8-93DE-B9EF1773F6AC}" srcOrd="1" destOrd="0" presId="urn:microsoft.com/office/officeart/2016/7/layout/BasicLinearProcessNumbered#1"/>
    <dgm:cxn modelId="{AEF2A504-6850-4ED8-81A9-8B6F7FF43DCD}" type="presParOf" srcId="{313C51D3-DB7E-4530-8AFA-F0AE0E26CE2D}" destId="{7B3E0A16-DB85-46CA-87D6-4D39F6DBFC52}" srcOrd="2" destOrd="0" presId="urn:microsoft.com/office/officeart/2016/7/layout/BasicLinearProcessNumbered#1"/>
    <dgm:cxn modelId="{25F27692-3F46-46F7-BF34-29BD99560D08}" type="presParOf" srcId="{313C51D3-DB7E-4530-8AFA-F0AE0E26CE2D}" destId="{B80B8360-3897-45DE-BD0A-F9CCC9BAC34F}" srcOrd="3" destOrd="0" presId="urn:microsoft.com/office/officeart/2016/7/layout/BasicLinearProcessNumbered#1"/>
    <dgm:cxn modelId="{4796AC81-FE2B-441F-A0B6-C344625F6E96}" type="presParOf" srcId="{869C0C7E-BD0C-4E5F-8D96-6B8EEC39B952}" destId="{4BE79C5F-B252-4C81-B7E8-356A6349584C}" srcOrd="7" destOrd="0" presId="urn:microsoft.com/office/officeart/2016/7/layout/BasicLinearProcessNumbered#1"/>
    <dgm:cxn modelId="{F640017D-6D0A-4410-A66B-828F2066B1C3}" type="presParOf" srcId="{869C0C7E-BD0C-4E5F-8D96-6B8EEC39B952}" destId="{11D9C427-A430-492A-BD3C-E4D081DA46F5}" srcOrd="8" destOrd="0" presId="urn:microsoft.com/office/officeart/2016/7/layout/BasicLinearProcessNumbered#1"/>
    <dgm:cxn modelId="{3F5AE0F2-FA72-4C37-BCFA-A61C660A8759}" type="presParOf" srcId="{11D9C427-A430-492A-BD3C-E4D081DA46F5}" destId="{4795DD00-81CA-4D89-AAC9-9CB098B4E837}" srcOrd="0" destOrd="0" presId="urn:microsoft.com/office/officeart/2016/7/layout/BasicLinearProcessNumbered#1"/>
    <dgm:cxn modelId="{D1D3C516-0A96-4C35-8949-341CF221BBD1}" type="presParOf" srcId="{11D9C427-A430-492A-BD3C-E4D081DA46F5}" destId="{06772805-3643-43C2-9C80-F43268C57C20}" srcOrd="1" destOrd="0" presId="urn:microsoft.com/office/officeart/2016/7/layout/BasicLinearProcessNumbered#1"/>
    <dgm:cxn modelId="{A39F6DBC-EC8C-42B3-9D5B-962E5C23F626}" type="presParOf" srcId="{11D9C427-A430-492A-BD3C-E4D081DA46F5}" destId="{77F59A8B-7684-4E29-B44F-B0F96367FE70}" srcOrd="2" destOrd="0" presId="urn:microsoft.com/office/officeart/2016/7/layout/BasicLinearProcessNumbered#1"/>
    <dgm:cxn modelId="{37B3E4C3-947D-462B-A3DF-A33AAEB8FA1C}" type="presParOf" srcId="{11D9C427-A430-492A-BD3C-E4D081DA46F5}" destId="{80C8596E-ABE7-41A1-8A35-72244067CF90}" srcOrd="3" destOrd="0" presId="urn:microsoft.com/office/officeart/2016/7/layout/BasicLinearProcessNumbered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561721-7C2C-4A79-B878-44F3018FFCA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D8D9F0-5EA9-416A-BC6F-371703DCB2BB}">
      <dgm:prSet phldrT="[Text]"/>
      <dgm:spPr/>
      <dgm:t>
        <a:bodyPr/>
        <a:lstStyle/>
        <a:p>
          <a:r>
            <a:rPr lang="en-US" dirty="0"/>
            <a:t>What progress has been made towards the priorities identified in our Strategic Plan? What evidence/data do we have?</a:t>
          </a:r>
        </a:p>
      </dgm:t>
    </dgm:pt>
    <dgm:pt modelId="{F04CC161-7796-4590-A4F7-0554A7980E00}" type="parTrans" cxnId="{D66810A5-B7AA-4EB9-8B01-6BBCC3A969E4}">
      <dgm:prSet/>
      <dgm:spPr/>
      <dgm:t>
        <a:bodyPr/>
        <a:lstStyle/>
        <a:p>
          <a:endParaRPr lang="en-US"/>
        </a:p>
      </dgm:t>
    </dgm:pt>
    <dgm:pt modelId="{74C54E56-029E-4673-90E3-F18B56E5C717}" type="sibTrans" cxnId="{D66810A5-B7AA-4EB9-8B01-6BBCC3A969E4}">
      <dgm:prSet/>
      <dgm:spPr/>
      <dgm:t>
        <a:bodyPr/>
        <a:lstStyle/>
        <a:p>
          <a:endParaRPr lang="en-US"/>
        </a:p>
      </dgm:t>
    </dgm:pt>
    <dgm:pt modelId="{68A735CE-DC26-4FAF-AF99-31C2EC7CFCCA}">
      <dgm:prSet phldrT="[Text]" custT="1"/>
      <dgm:spPr/>
      <dgm:t>
        <a:bodyPr/>
        <a:lstStyle/>
        <a:p>
          <a:r>
            <a:rPr lang="en-US" sz="2000" dirty="0"/>
            <a:t>Lesson plan preparation </a:t>
          </a:r>
        </a:p>
      </dgm:t>
    </dgm:pt>
    <dgm:pt modelId="{135A94EF-676E-4652-995B-513B881B4D8B}" type="parTrans" cxnId="{15191424-0C65-4039-BD2A-D9253C4F37E0}">
      <dgm:prSet/>
      <dgm:spPr/>
      <dgm:t>
        <a:bodyPr/>
        <a:lstStyle/>
        <a:p>
          <a:endParaRPr lang="en-US"/>
        </a:p>
      </dgm:t>
    </dgm:pt>
    <dgm:pt modelId="{CCFDE2D8-22C3-478D-887D-6F4FE07492D2}" type="sibTrans" cxnId="{15191424-0C65-4039-BD2A-D9253C4F37E0}">
      <dgm:prSet/>
      <dgm:spPr/>
      <dgm:t>
        <a:bodyPr/>
        <a:lstStyle/>
        <a:p>
          <a:endParaRPr lang="en-US"/>
        </a:p>
      </dgm:t>
    </dgm:pt>
    <dgm:pt modelId="{39FA9E87-6797-4C46-971E-EF1F3A80F299}">
      <dgm:prSet phldrT="[Text]" custT="1"/>
      <dgm:spPr/>
      <dgm:t>
        <a:bodyPr/>
        <a:lstStyle/>
        <a:p>
          <a:r>
            <a:rPr lang="en-US" sz="2000" dirty="0"/>
            <a:t>Modeling teaching</a:t>
          </a:r>
        </a:p>
      </dgm:t>
    </dgm:pt>
    <dgm:pt modelId="{AC40AE7F-BE7F-476F-B025-2A33CF18D581}" type="parTrans" cxnId="{662110C1-F8F6-4FA1-B890-5DAE05C4BEBD}">
      <dgm:prSet/>
      <dgm:spPr/>
      <dgm:t>
        <a:bodyPr/>
        <a:lstStyle/>
        <a:p>
          <a:endParaRPr lang="en-US"/>
        </a:p>
      </dgm:t>
    </dgm:pt>
    <dgm:pt modelId="{68F9F3AA-6188-41A5-8EB3-EE17F158C53E}" type="sibTrans" cxnId="{662110C1-F8F6-4FA1-B890-5DAE05C4BEBD}">
      <dgm:prSet/>
      <dgm:spPr/>
      <dgm:t>
        <a:bodyPr/>
        <a:lstStyle/>
        <a:p>
          <a:endParaRPr lang="en-US"/>
        </a:p>
      </dgm:t>
    </dgm:pt>
    <dgm:pt modelId="{241BCDD1-229A-4E13-9FE4-53AF690435E3}">
      <dgm:prSet phldrT="[Text]" custT="1"/>
      <dgm:spPr/>
      <dgm:t>
        <a:bodyPr/>
        <a:lstStyle/>
        <a:p>
          <a:r>
            <a:rPr lang="en-US" sz="2000" dirty="0"/>
            <a:t>In core content areas, such as courses participating in the End-Of-course (EOC) assessment, Instructional Coaches and Reading Specialists provide support for</a:t>
          </a:r>
        </a:p>
      </dgm:t>
    </dgm:pt>
    <dgm:pt modelId="{0C171490-CD61-4609-85B4-6232831C3DEB}" type="parTrans" cxnId="{891642D1-4DC3-427C-9206-3888FB84743F}">
      <dgm:prSet/>
      <dgm:spPr/>
      <dgm:t>
        <a:bodyPr/>
        <a:lstStyle/>
        <a:p>
          <a:endParaRPr lang="en-US"/>
        </a:p>
      </dgm:t>
    </dgm:pt>
    <dgm:pt modelId="{08DC8909-A249-4705-902E-3A9BF7441272}" type="sibTrans" cxnId="{891642D1-4DC3-427C-9206-3888FB84743F}">
      <dgm:prSet/>
      <dgm:spPr/>
      <dgm:t>
        <a:bodyPr/>
        <a:lstStyle/>
        <a:p>
          <a:endParaRPr lang="en-US"/>
        </a:p>
      </dgm:t>
    </dgm:pt>
    <dgm:pt modelId="{B19DCCE8-C3AC-4BD3-A04F-2BA29292A325}">
      <dgm:prSet phldrT="[Text]" custT="1"/>
      <dgm:spPr/>
      <dgm:t>
        <a:bodyPr/>
        <a:lstStyle/>
        <a:p>
          <a:r>
            <a:rPr lang="en-US" sz="2000" dirty="0"/>
            <a:t>Targeted Skill </a:t>
          </a:r>
        </a:p>
      </dgm:t>
    </dgm:pt>
    <dgm:pt modelId="{014B9CBD-64DA-4904-8256-949BDA5007F1}" type="parTrans" cxnId="{673020BB-3766-4931-BB4F-9D0912AF3DB6}">
      <dgm:prSet/>
      <dgm:spPr/>
      <dgm:t>
        <a:bodyPr/>
        <a:lstStyle/>
        <a:p>
          <a:endParaRPr lang="en-US"/>
        </a:p>
      </dgm:t>
    </dgm:pt>
    <dgm:pt modelId="{0C3998EF-A30F-4AE3-BAAD-A2F6AB4E6F37}" type="sibTrans" cxnId="{673020BB-3766-4931-BB4F-9D0912AF3DB6}">
      <dgm:prSet/>
      <dgm:spPr/>
      <dgm:t>
        <a:bodyPr/>
        <a:lstStyle/>
        <a:p>
          <a:endParaRPr lang="en-US"/>
        </a:p>
      </dgm:t>
    </dgm:pt>
    <dgm:pt modelId="{0388D772-4679-449D-9591-03B435878E7C}">
      <dgm:prSet phldrT="[Text]" custT="1"/>
      <dgm:spPr/>
      <dgm:t>
        <a:bodyPr/>
        <a:lstStyle/>
        <a:p>
          <a:r>
            <a:rPr lang="en-US" sz="2000" b="1" dirty="0"/>
            <a:t>School</a:t>
          </a:r>
        </a:p>
      </dgm:t>
    </dgm:pt>
    <dgm:pt modelId="{78B7100F-D7C6-405C-A4FA-DC54E9A179EF}" type="parTrans" cxnId="{D4839224-25F5-4A10-BA93-FBD6A0F10FB3}">
      <dgm:prSet/>
      <dgm:spPr/>
      <dgm:t>
        <a:bodyPr/>
        <a:lstStyle/>
        <a:p>
          <a:endParaRPr lang="en-US"/>
        </a:p>
      </dgm:t>
    </dgm:pt>
    <dgm:pt modelId="{DD8ADC1F-8A32-464D-B1F8-5D6AD05239E8}" type="sibTrans" cxnId="{D4839224-25F5-4A10-BA93-FBD6A0F10FB3}">
      <dgm:prSet/>
      <dgm:spPr/>
      <dgm:t>
        <a:bodyPr/>
        <a:lstStyle/>
        <a:p>
          <a:endParaRPr lang="en-US"/>
        </a:p>
      </dgm:t>
    </dgm:pt>
    <dgm:pt modelId="{840B737B-6856-405F-9839-E4A1035C4F8C}">
      <dgm:prSet phldrT="[Text]" custT="1"/>
      <dgm:spPr/>
      <dgm:t>
        <a:bodyPr/>
        <a:lstStyle/>
        <a:p>
          <a:r>
            <a:rPr lang="en-US" sz="2000" dirty="0"/>
            <a:t>Literacy</a:t>
          </a:r>
        </a:p>
      </dgm:t>
    </dgm:pt>
    <dgm:pt modelId="{8F7E7A50-C33D-4ACC-9BCE-9AE992ADAC7F}" type="parTrans" cxnId="{B040369F-58B9-43AA-94B5-D36EE7C8A16E}">
      <dgm:prSet/>
      <dgm:spPr/>
      <dgm:t>
        <a:bodyPr/>
        <a:lstStyle/>
        <a:p>
          <a:endParaRPr lang="en-US"/>
        </a:p>
      </dgm:t>
    </dgm:pt>
    <dgm:pt modelId="{085DCECE-EF2F-4ED7-AFEB-A159DE830116}" type="sibTrans" cxnId="{B040369F-58B9-43AA-94B5-D36EE7C8A16E}">
      <dgm:prSet/>
      <dgm:spPr/>
      <dgm:t>
        <a:bodyPr/>
        <a:lstStyle/>
        <a:p>
          <a:endParaRPr lang="en-US"/>
        </a:p>
      </dgm:t>
    </dgm:pt>
    <dgm:pt modelId="{320E71D3-4A93-4ED7-B024-2D283749BDB2}">
      <dgm:prSet phldrT="[Text]" custT="1"/>
      <dgm:spPr/>
      <dgm:t>
        <a:bodyPr/>
        <a:lstStyle/>
        <a:p>
          <a:r>
            <a:rPr lang="en-US" sz="2000" dirty="0"/>
            <a:t>Prescribed questions, higher-order-thinking/questioning, robust question </a:t>
          </a:r>
        </a:p>
      </dgm:t>
    </dgm:pt>
    <dgm:pt modelId="{2A8D3E08-D071-4334-A172-AD0A12E650DD}" type="parTrans" cxnId="{46EA3F8E-CC47-4B55-911B-74CF1B9DAB2B}">
      <dgm:prSet/>
      <dgm:spPr/>
      <dgm:t>
        <a:bodyPr/>
        <a:lstStyle/>
        <a:p>
          <a:endParaRPr lang="en-US"/>
        </a:p>
      </dgm:t>
    </dgm:pt>
    <dgm:pt modelId="{D2201ADB-72CD-46C7-B30A-9B2663A1B86C}" type="sibTrans" cxnId="{46EA3F8E-CC47-4B55-911B-74CF1B9DAB2B}">
      <dgm:prSet/>
      <dgm:spPr/>
      <dgm:t>
        <a:bodyPr/>
        <a:lstStyle/>
        <a:p>
          <a:endParaRPr lang="en-US"/>
        </a:p>
      </dgm:t>
    </dgm:pt>
    <dgm:pt modelId="{622D1091-4770-4EE2-ADA4-2207D23D9CEF}">
      <dgm:prSet phldrT="[Text]" custT="1"/>
      <dgm:spPr/>
      <dgm:t>
        <a:bodyPr/>
        <a:lstStyle/>
        <a:p>
          <a:endParaRPr lang="en-US" sz="2000" dirty="0"/>
        </a:p>
      </dgm:t>
    </dgm:pt>
    <dgm:pt modelId="{4CD311F4-47B6-4C1A-A9C3-15AD12EA2305}" type="parTrans" cxnId="{E8D1F6EC-2D8A-48FA-83D8-F8ABA35B4DC3}">
      <dgm:prSet/>
      <dgm:spPr/>
      <dgm:t>
        <a:bodyPr/>
        <a:lstStyle/>
        <a:p>
          <a:endParaRPr lang="en-US"/>
        </a:p>
      </dgm:t>
    </dgm:pt>
    <dgm:pt modelId="{3D873CC7-6FF7-45B9-80FD-8CF93783FFD7}" type="sibTrans" cxnId="{E8D1F6EC-2D8A-48FA-83D8-F8ABA35B4DC3}">
      <dgm:prSet/>
      <dgm:spPr/>
      <dgm:t>
        <a:bodyPr/>
        <a:lstStyle/>
        <a:p>
          <a:endParaRPr lang="en-US"/>
        </a:p>
      </dgm:t>
    </dgm:pt>
    <dgm:pt modelId="{3FB86768-1E68-45B3-BA8C-63530347A212}">
      <dgm:prSet phldrT="[Text]" custT="1"/>
      <dgm:spPr/>
      <dgm:t>
        <a:bodyPr/>
        <a:lstStyle/>
        <a:p>
          <a:r>
            <a:rPr lang="en-US" sz="2000" b="1" dirty="0"/>
            <a:t>Students </a:t>
          </a:r>
        </a:p>
      </dgm:t>
    </dgm:pt>
    <dgm:pt modelId="{A0F6FFA2-63C9-4DE9-83F4-E55E26E1C506}" type="parTrans" cxnId="{83329895-1F54-4DA3-9AE0-AB94448E50FF}">
      <dgm:prSet/>
      <dgm:spPr/>
      <dgm:t>
        <a:bodyPr/>
        <a:lstStyle/>
        <a:p>
          <a:endParaRPr lang="en-US"/>
        </a:p>
      </dgm:t>
    </dgm:pt>
    <dgm:pt modelId="{3C4E8008-1BC6-4B2A-AC2C-07996CBD6131}" type="sibTrans" cxnId="{83329895-1F54-4DA3-9AE0-AB94448E50FF}">
      <dgm:prSet/>
      <dgm:spPr/>
      <dgm:t>
        <a:bodyPr/>
        <a:lstStyle/>
        <a:p>
          <a:endParaRPr lang="en-US"/>
        </a:p>
      </dgm:t>
    </dgm:pt>
    <dgm:pt modelId="{13098453-0D28-4A68-928F-A0506B1E035D}">
      <dgm:prSet phldrT="[Text]" custT="1"/>
      <dgm:spPr/>
      <dgm:t>
        <a:bodyPr/>
        <a:lstStyle/>
        <a:p>
          <a:r>
            <a:rPr lang="en-US" sz="2000" b="1" dirty="0"/>
            <a:t>Teachers </a:t>
          </a:r>
        </a:p>
      </dgm:t>
    </dgm:pt>
    <dgm:pt modelId="{C8F99102-7CC1-47B1-A7C1-395462D45D57}" type="parTrans" cxnId="{3C20CE91-74B4-4DCC-B7D8-3A79184E17A4}">
      <dgm:prSet/>
      <dgm:spPr/>
      <dgm:t>
        <a:bodyPr/>
        <a:lstStyle/>
        <a:p>
          <a:endParaRPr lang="en-US"/>
        </a:p>
      </dgm:t>
    </dgm:pt>
    <dgm:pt modelId="{75E34AB7-3EFB-4463-8359-CEE2CE5D80B0}" type="sibTrans" cxnId="{3C20CE91-74B4-4DCC-B7D8-3A79184E17A4}">
      <dgm:prSet/>
      <dgm:spPr/>
      <dgm:t>
        <a:bodyPr/>
        <a:lstStyle/>
        <a:p>
          <a:endParaRPr lang="en-US"/>
        </a:p>
      </dgm:t>
    </dgm:pt>
    <dgm:pt modelId="{9C264A8B-82A7-44B6-A024-2EE7B68471D1}">
      <dgm:prSet phldrT="[Text]" custT="1"/>
      <dgm:spPr/>
      <dgm:t>
        <a:bodyPr/>
        <a:lstStyle/>
        <a:p>
          <a:r>
            <a:rPr lang="en-US" sz="2000" dirty="0"/>
            <a:t>Recognition for perfect attendance, decreased suspension rate</a:t>
          </a:r>
        </a:p>
      </dgm:t>
    </dgm:pt>
    <dgm:pt modelId="{021C37CF-A5AA-426A-81C8-F52A4DEB8A12}" type="parTrans" cxnId="{C03CB170-C325-4209-9219-9EB3D4391694}">
      <dgm:prSet/>
      <dgm:spPr/>
      <dgm:t>
        <a:bodyPr/>
        <a:lstStyle/>
        <a:p>
          <a:endParaRPr lang="en-US"/>
        </a:p>
      </dgm:t>
    </dgm:pt>
    <dgm:pt modelId="{B442D883-873C-45D8-A0FA-F8393C430B98}" type="sibTrans" cxnId="{C03CB170-C325-4209-9219-9EB3D4391694}">
      <dgm:prSet/>
      <dgm:spPr/>
      <dgm:t>
        <a:bodyPr/>
        <a:lstStyle/>
        <a:p>
          <a:endParaRPr lang="en-US"/>
        </a:p>
      </dgm:t>
    </dgm:pt>
    <dgm:pt modelId="{3CD07C8E-0624-4156-BB68-A677956F33CC}">
      <dgm:prSet phldrT="[Text]" custT="1"/>
      <dgm:spPr/>
      <dgm:t>
        <a:bodyPr/>
        <a:lstStyle/>
        <a:p>
          <a:r>
            <a:rPr lang="en-US" sz="2000" dirty="0"/>
            <a:t>Improving the culture </a:t>
          </a:r>
        </a:p>
      </dgm:t>
    </dgm:pt>
    <dgm:pt modelId="{C839A283-A647-4316-B195-DFC4217D2E36}" type="parTrans" cxnId="{A4B26569-AE30-45A4-BD26-6B0C5E3F8621}">
      <dgm:prSet/>
      <dgm:spPr/>
      <dgm:t>
        <a:bodyPr/>
        <a:lstStyle/>
        <a:p>
          <a:endParaRPr lang="en-US"/>
        </a:p>
      </dgm:t>
    </dgm:pt>
    <dgm:pt modelId="{A889C6F3-F850-4363-A5C9-AFE200447907}" type="sibTrans" cxnId="{A4B26569-AE30-45A4-BD26-6B0C5E3F8621}">
      <dgm:prSet/>
      <dgm:spPr/>
      <dgm:t>
        <a:bodyPr/>
        <a:lstStyle/>
        <a:p>
          <a:endParaRPr lang="en-US"/>
        </a:p>
      </dgm:t>
    </dgm:pt>
    <dgm:pt modelId="{AD92BBEF-7409-4209-AEF7-149F57778921}">
      <dgm:prSet phldrT="[Text]" custT="1"/>
      <dgm:spPr/>
      <dgm:t>
        <a:bodyPr/>
        <a:lstStyle/>
        <a:p>
          <a:r>
            <a:rPr lang="en-US" sz="2000" dirty="0"/>
            <a:t>Workshops</a:t>
          </a:r>
        </a:p>
      </dgm:t>
    </dgm:pt>
    <dgm:pt modelId="{BBA827F4-DCD5-4029-B65A-40181A7DDC96}" type="parTrans" cxnId="{5386D743-B930-4222-AE65-35AF7F6CBCF0}">
      <dgm:prSet/>
      <dgm:spPr/>
      <dgm:t>
        <a:bodyPr/>
        <a:lstStyle/>
        <a:p>
          <a:endParaRPr lang="en-US"/>
        </a:p>
      </dgm:t>
    </dgm:pt>
    <dgm:pt modelId="{8CDB190A-33F4-4080-B12A-B8483A4BE0B7}" type="sibTrans" cxnId="{5386D743-B930-4222-AE65-35AF7F6CBCF0}">
      <dgm:prSet/>
      <dgm:spPr/>
      <dgm:t>
        <a:bodyPr/>
        <a:lstStyle/>
        <a:p>
          <a:endParaRPr lang="en-US"/>
        </a:p>
      </dgm:t>
    </dgm:pt>
    <dgm:pt modelId="{3349C0E8-6BEE-45D4-98CC-EFE56019B217}" type="pres">
      <dgm:prSet presAssocID="{1A561721-7C2C-4A79-B878-44F3018FFCAA}" presName="Name0" presStyleCnt="0">
        <dgm:presLayoutVars>
          <dgm:dir/>
          <dgm:animLvl val="lvl"/>
          <dgm:resizeHandles val="exact"/>
        </dgm:presLayoutVars>
      </dgm:prSet>
      <dgm:spPr/>
    </dgm:pt>
    <dgm:pt modelId="{51CF1083-92AF-4E0D-B1E0-0B8DF8FB61E4}" type="pres">
      <dgm:prSet presAssocID="{5FD8D9F0-5EA9-416A-BC6F-371703DCB2BB}" presName="linNode" presStyleCnt="0"/>
      <dgm:spPr/>
    </dgm:pt>
    <dgm:pt modelId="{7965C820-9C98-4906-A6FB-49503750E358}" type="pres">
      <dgm:prSet presAssocID="{5FD8D9F0-5EA9-416A-BC6F-371703DCB2BB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DBDE74F7-5078-407B-9EA3-2E0B74D2EC4E}" type="pres">
      <dgm:prSet presAssocID="{5FD8D9F0-5EA9-416A-BC6F-371703DCB2BB}" presName="descendantText" presStyleLbl="alignAccFollowNode1" presStyleIdx="0" presStyleCnt="1" custScaleX="135797" custScaleY="125122" custLinFactNeighborX="51" custLinFactNeighborY="3481">
        <dgm:presLayoutVars>
          <dgm:bulletEnabled val="1"/>
        </dgm:presLayoutVars>
      </dgm:prSet>
      <dgm:spPr/>
    </dgm:pt>
  </dgm:ptLst>
  <dgm:cxnLst>
    <dgm:cxn modelId="{385A4C08-06FD-4AB5-8881-A7955670A675}" type="presOf" srcId="{3CD07C8E-0624-4156-BB68-A677956F33CC}" destId="{DBDE74F7-5078-407B-9EA3-2E0B74D2EC4E}" srcOrd="0" destOrd="11" presId="urn:microsoft.com/office/officeart/2005/8/layout/vList5"/>
    <dgm:cxn modelId="{CB551D0F-2038-47CC-BAA9-30D3CEACB20E}" type="presOf" srcId="{9C264A8B-82A7-44B6-A024-2EE7B68471D1}" destId="{DBDE74F7-5078-407B-9EA3-2E0B74D2EC4E}" srcOrd="0" destOrd="9" presId="urn:microsoft.com/office/officeart/2005/8/layout/vList5"/>
    <dgm:cxn modelId="{6EA9B911-5B6B-4ECC-AD41-7E38251DFDCA}" type="presOf" srcId="{68A735CE-DC26-4FAF-AF99-31C2EC7CFCCA}" destId="{DBDE74F7-5078-407B-9EA3-2E0B74D2EC4E}" srcOrd="0" destOrd="2" presId="urn:microsoft.com/office/officeart/2005/8/layout/vList5"/>
    <dgm:cxn modelId="{15191424-0C65-4039-BD2A-D9253C4F37E0}" srcId="{13098453-0D28-4A68-928F-A0506B1E035D}" destId="{68A735CE-DC26-4FAF-AF99-31C2EC7CFCCA}" srcOrd="0" destOrd="0" parTransId="{135A94EF-676E-4652-995B-513B881B4D8B}" sibTransId="{CCFDE2D8-22C3-478D-887D-6F4FE07492D2}"/>
    <dgm:cxn modelId="{D4839224-25F5-4A10-BA93-FBD6A0F10FB3}" srcId="{5FD8D9F0-5EA9-416A-BC6F-371703DCB2BB}" destId="{0388D772-4679-449D-9591-03B435878E7C}" srcOrd="3" destOrd="0" parTransId="{78B7100F-D7C6-405C-A4FA-DC54E9A179EF}" sibTransId="{DD8ADC1F-8A32-464D-B1F8-5D6AD05239E8}"/>
    <dgm:cxn modelId="{B7ABCB39-00B1-4FB5-8FFC-69B606748E66}" type="presOf" srcId="{3FB86768-1E68-45B3-BA8C-63530347A212}" destId="{DBDE74F7-5078-407B-9EA3-2E0B74D2EC4E}" srcOrd="0" destOrd="5" presId="urn:microsoft.com/office/officeart/2005/8/layout/vList5"/>
    <dgm:cxn modelId="{EBC11D5F-783C-401E-819C-9B6886A54C3C}" type="presOf" srcId="{13098453-0D28-4A68-928F-A0506B1E035D}" destId="{DBDE74F7-5078-407B-9EA3-2E0B74D2EC4E}" srcOrd="0" destOrd="1" presId="urn:microsoft.com/office/officeart/2005/8/layout/vList5"/>
    <dgm:cxn modelId="{5386D743-B930-4222-AE65-35AF7F6CBCF0}" srcId="{13098453-0D28-4A68-928F-A0506B1E035D}" destId="{AD92BBEF-7409-4209-AEF7-149F57778921}" srcOrd="2" destOrd="0" parTransId="{BBA827F4-DCD5-4029-B65A-40181A7DDC96}" sibTransId="{8CDB190A-33F4-4080-B12A-B8483A4BE0B7}"/>
    <dgm:cxn modelId="{111FD145-906E-4F48-AEF0-B578DA9AAC08}" type="presOf" srcId="{840B737B-6856-405F-9839-E4A1035C4F8C}" destId="{DBDE74F7-5078-407B-9EA3-2E0B74D2EC4E}" srcOrd="0" destOrd="7" presId="urn:microsoft.com/office/officeart/2005/8/layout/vList5"/>
    <dgm:cxn modelId="{A4B26569-AE30-45A4-BD26-6B0C5E3F8621}" srcId="{0388D772-4679-449D-9591-03B435878E7C}" destId="{3CD07C8E-0624-4156-BB68-A677956F33CC}" srcOrd="0" destOrd="0" parTransId="{C839A283-A647-4316-B195-DFC4217D2E36}" sibTransId="{A889C6F3-F850-4363-A5C9-AFE200447907}"/>
    <dgm:cxn modelId="{C03CB170-C325-4209-9219-9EB3D4391694}" srcId="{3FB86768-1E68-45B3-BA8C-63530347A212}" destId="{9C264A8B-82A7-44B6-A024-2EE7B68471D1}" srcOrd="3" destOrd="0" parTransId="{021C37CF-A5AA-426A-81C8-F52A4DEB8A12}" sibTransId="{B442D883-873C-45D8-A0FA-F8393C430B98}"/>
    <dgm:cxn modelId="{13C5BE55-2ED1-4E18-8358-AA4C4F7D89D9}" type="presOf" srcId="{622D1091-4770-4EE2-ADA4-2207D23D9CEF}" destId="{DBDE74F7-5078-407B-9EA3-2E0B74D2EC4E}" srcOrd="0" destOrd="12" presId="urn:microsoft.com/office/officeart/2005/8/layout/vList5"/>
    <dgm:cxn modelId="{1CCFD17D-D637-4621-8417-AEED5AF0A10F}" type="presOf" srcId="{320E71D3-4A93-4ED7-B024-2D283749BDB2}" destId="{DBDE74F7-5078-407B-9EA3-2E0B74D2EC4E}" srcOrd="0" destOrd="8" presId="urn:microsoft.com/office/officeart/2005/8/layout/vList5"/>
    <dgm:cxn modelId="{46EA3F8E-CC47-4B55-911B-74CF1B9DAB2B}" srcId="{3FB86768-1E68-45B3-BA8C-63530347A212}" destId="{320E71D3-4A93-4ED7-B024-2D283749BDB2}" srcOrd="2" destOrd="0" parTransId="{2A8D3E08-D071-4334-A172-AD0A12E650DD}" sibTransId="{D2201ADB-72CD-46C7-B30A-9B2663A1B86C}"/>
    <dgm:cxn modelId="{B8C81D91-E4E2-4017-88EC-90B4795AC251}" type="presOf" srcId="{B19DCCE8-C3AC-4BD3-A04F-2BA29292A325}" destId="{DBDE74F7-5078-407B-9EA3-2E0B74D2EC4E}" srcOrd="0" destOrd="6" presId="urn:microsoft.com/office/officeart/2005/8/layout/vList5"/>
    <dgm:cxn modelId="{3C20CE91-74B4-4DCC-B7D8-3A79184E17A4}" srcId="{5FD8D9F0-5EA9-416A-BC6F-371703DCB2BB}" destId="{13098453-0D28-4A68-928F-A0506B1E035D}" srcOrd="1" destOrd="0" parTransId="{C8F99102-7CC1-47B1-A7C1-395462D45D57}" sibTransId="{75E34AB7-3EFB-4463-8359-CEE2CE5D80B0}"/>
    <dgm:cxn modelId="{E35A6B92-CA8B-4C17-84CB-E7925A14E83B}" type="presOf" srcId="{1A561721-7C2C-4A79-B878-44F3018FFCAA}" destId="{3349C0E8-6BEE-45D4-98CC-EFE56019B217}" srcOrd="0" destOrd="0" presId="urn:microsoft.com/office/officeart/2005/8/layout/vList5"/>
    <dgm:cxn modelId="{83329895-1F54-4DA3-9AE0-AB94448E50FF}" srcId="{5FD8D9F0-5EA9-416A-BC6F-371703DCB2BB}" destId="{3FB86768-1E68-45B3-BA8C-63530347A212}" srcOrd="2" destOrd="0" parTransId="{A0F6FFA2-63C9-4DE9-83F4-E55E26E1C506}" sibTransId="{3C4E8008-1BC6-4B2A-AC2C-07996CBD6131}"/>
    <dgm:cxn modelId="{7EE6AB9C-F8C2-482B-8A18-A9D24B918A3E}" type="presOf" srcId="{39FA9E87-6797-4C46-971E-EF1F3A80F299}" destId="{DBDE74F7-5078-407B-9EA3-2E0B74D2EC4E}" srcOrd="0" destOrd="3" presId="urn:microsoft.com/office/officeart/2005/8/layout/vList5"/>
    <dgm:cxn modelId="{B040369F-58B9-43AA-94B5-D36EE7C8A16E}" srcId="{3FB86768-1E68-45B3-BA8C-63530347A212}" destId="{840B737B-6856-405F-9839-E4A1035C4F8C}" srcOrd="1" destOrd="0" parTransId="{8F7E7A50-C33D-4ACC-9BCE-9AE992ADAC7F}" sibTransId="{085DCECE-EF2F-4ED7-AFEB-A159DE830116}"/>
    <dgm:cxn modelId="{D66810A5-B7AA-4EB9-8B01-6BBCC3A969E4}" srcId="{1A561721-7C2C-4A79-B878-44F3018FFCAA}" destId="{5FD8D9F0-5EA9-416A-BC6F-371703DCB2BB}" srcOrd="0" destOrd="0" parTransId="{F04CC161-7796-4590-A4F7-0554A7980E00}" sibTransId="{74C54E56-029E-4673-90E3-F18B56E5C717}"/>
    <dgm:cxn modelId="{673020BB-3766-4931-BB4F-9D0912AF3DB6}" srcId="{3FB86768-1E68-45B3-BA8C-63530347A212}" destId="{B19DCCE8-C3AC-4BD3-A04F-2BA29292A325}" srcOrd="0" destOrd="0" parTransId="{014B9CBD-64DA-4904-8256-949BDA5007F1}" sibTransId="{0C3998EF-A30F-4AE3-BAAD-A2F6AB4E6F37}"/>
    <dgm:cxn modelId="{662110C1-F8F6-4FA1-B890-5DAE05C4BEBD}" srcId="{13098453-0D28-4A68-928F-A0506B1E035D}" destId="{39FA9E87-6797-4C46-971E-EF1F3A80F299}" srcOrd="1" destOrd="0" parTransId="{AC40AE7F-BE7F-476F-B025-2A33CF18D581}" sibTransId="{68F9F3AA-6188-41A5-8EB3-EE17F158C53E}"/>
    <dgm:cxn modelId="{C6188BCC-7AC7-4A67-BFDB-B650368F7CFE}" type="presOf" srcId="{0388D772-4679-449D-9591-03B435878E7C}" destId="{DBDE74F7-5078-407B-9EA3-2E0B74D2EC4E}" srcOrd="0" destOrd="10" presId="urn:microsoft.com/office/officeart/2005/8/layout/vList5"/>
    <dgm:cxn modelId="{891642D1-4DC3-427C-9206-3888FB84743F}" srcId="{5FD8D9F0-5EA9-416A-BC6F-371703DCB2BB}" destId="{241BCDD1-229A-4E13-9FE4-53AF690435E3}" srcOrd="0" destOrd="0" parTransId="{0C171490-CD61-4609-85B4-6232831C3DEB}" sibTransId="{08DC8909-A249-4705-902E-3A9BF7441272}"/>
    <dgm:cxn modelId="{CA03ACE4-F03E-4845-8102-78DFCCE2B8E3}" type="presOf" srcId="{AD92BBEF-7409-4209-AEF7-149F57778921}" destId="{DBDE74F7-5078-407B-9EA3-2E0B74D2EC4E}" srcOrd="0" destOrd="4" presId="urn:microsoft.com/office/officeart/2005/8/layout/vList5"/>
    <dgm:cxn modelId="{6A0A81E6-E3AC-4FBF-B7EA-7243A2BAD293}" type="presOf" srcId="{241BCDD1-229A-4E13-9FE4-53AF690435E3}" destId="{DBDE74F7-5078-407B-9EA3-2E0B74D2EC4E}" srcOrd="0" destOrd="0" presId="urn:microsoft.com/office/officeart/2005/8/layout/vList5"/>
    <dgm:cxn modelId="{E8D1F6EC-2D8A-48FA-83D8-F8ABA35B4DC3}" srcId="{5FD8D9F0-5EA9-416A-BC6F-371703DCB2BB}" destId="{622D1091-4770-4EE2-ADA4-2207D23D9CEF}" srcOrd="4" destOrd="0" parTransId="{4CD311F4-47B6-4C1A-A9C3-15AD12EA2305}" sibTransId="{3D873CC7-6FF7-45B9-80FD-8CF93783FFD7}"/>
    <dgm:cxn modelId="{768CE6EF-9175-47EB-9A64-EC512E263E1F}" type="presOf" srcId="{5FD8D9F0-5EA9-416A-BC6F-371703DCB2BB}" destId="{7965C820-9C98-4906-A6FB-49503750E358}" srcOrd="0" destOrd="0" presId="urn:microsoft.com/office/officeart/2005/8/layout/vList5"/>
    <dgm:cxn modelId="{8CC0D2D6-B21B-42D3-9E37-7E4C0F516A52}" type="presParOf" srcId="{3349C0E8-6BEE-45D4-98CC-EFE56019B217}" destId="{51CF1083-92AF-4E0D-B1E0-0B8DF8FB61E4}" srcOrd="0" destOrd="0" presId="urn:microsoft.com/office/officeart/2005/8/layout/vList5"/>
    <dgm:cxn modelId="{677BA229-3FBC-495E-8340-59495AA08273}" type="presParOf" srcId="{51CF1083-92AF-4E0D-B1E0-0B8DF8FB61E4}" destId="{7965C820-9C98-4906-A6FB-49503750E358}" srcOrd="0" destOrd="0" presId="urn:microsoft.com/office/officeart/2005/8/layout/vList5"/>
    <dgm:cxn modelId="{CA5844AE-FF84-410A-96FC-F10D6735DD30}" type="presParOf" srcId="{51CF1083-92AF-4E0D-B1E0-0B8DF8FB61E4}" destId="{DBDE74F7-5078-407B-9EA3-2E0B74D2EC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561721-7C2C-4A79-B878-44F3018FFCA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9F160A5-385F-435B-993D-624E928494AA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/>
            <a:t>Based on available data, are there any other adjustments we need to make to the Strategic Plan?</a:t>
          </a:r>
        </a:p>
      </dgm:t>
    </dgm:pt>
    <dgm:pt modelId="{4257D6F5-1CDE-4CE7-BA71-59923A62EB27}" type="parTrans" cxnId="{A7D09CA9-093A-4767-ACD6-6C5F2C39BA85}">
      <dgm:prSet/>
      <dgm:spPr/>
      <dgm:t>
        <a:bodyPr/>
        <a:lstStyle/>
        <a:p>
          <a:endParaRPr lang="en-US"/>
        </a:p>
      </dgm:t>
    </dgm:pt>
    <dgm:pt modelId="{6D7B85EA-B731-4C65-8788-8E583B5A7C57}" type="sibTrans" cxnId="{A7D09CA9-093A-4767-ACD6-6C5F2C39BA85}">
      <dgm:prSet/>
      <dgm:spPr/>
      <dgm:t>
        <a:bodyPr/>
        <a:lstStyle/>
        <a:p>
          <a:endParaRPr lang="en-US"/>
        </a:p>
      </dgm:t>
    </dgm:pt>
    <dgm:pt modelId="{6055D5BD-ADDF-409D-9855-625CDF7F9FE3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3200" dirty="0"/>
            <a:t>Honing the granular details of the Plan</a:t>
          </a:r>
        </a:p>
      </dgm:t>
    </dgm:pt>
    <dgm:pt modelId="{70205FDF-E611-46A3-B5CF-D78CA2243205}" type="parTrans" cxnId="{67B64667-C65B-4BE9-9C5C-9EE61B449C90}">
      <dgm:prSet/>
      <dgm:spPr/>
      <dgm:t>
        <a:bodyPr/>
        <a:lstStyle/>
        <a:p>
          <a:endParaRPr lang="en-US"/>
        </a:p>
      </dgm:t>
    </dgm:pt>
    <dgm:pt modelId="{09C077F7-2D3C-4C62-9106-B324518973A1}" type="sibTrans" cxnId="{67B64667-C65B-4BE9-9C5C-9EE61B449C90}">
      <dgm:prSet/>
      <dgm:spPr/>
      <dgm:t>
        <a:bodyPr/>
        <a:lstStyle/>
        <a:p>
          <a:endParaRPr lang="en-US"/>
        </a:p>
      </dgm:t>
    </dgm:pt>
    <dgm:pt modelId="{925BBD62-4EC4-4B5A-9CF6-9F1D6D44F163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3200" dirty="0"/>
            <a:t>Teaching testing</a:t>
          </a:r>
        </a:p>
      </dgm:t>
    </dgm:pt>
    <dgm:pt modelId="{A21FA739-16DB-460F-A034-F7AF72F2AF7C}" type="parTrans" cxnId="{F8E6A70D-3E52-4AC5-BE06-5406BE484943}">
      <dgm:prSet/>
      <dgm:spPr/>
      <dgm:t>
        <a:bodyPr/>
        <a:lstStyle/>
        <a:p>
          <a:endParaRPr lang="en-US"/>
        </a:p>
      </dgm:t>
    </dgm:pt>
    <dgm:pt modelId="{0C938BE3-73D1-4155-9C18-584814935D01}" type="sibTrans" cxnId="{F8E6A70D-3E52-4AC5-BE06-5406BE484943}">
      <dgm:prSet/>
      <dgm:spPr/>
      <dgm:t>
        <a:bodyPr/>
        <a:lstStyle/>
        <a:p>
          <a:endParaRPr lang="en-US"/>
        </a:p>
      </dgm:t>
    </dgm:pt>
    <dgm:pt modelId="{EC851F80-AFC8-48CF-BAAE-351AE8864513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en-US" sz="3200" dirty="0"/>
        </a:p>
      </dgm:t>
    </dgm:pt>
    <dgm:pt modelId="{195D248D-6CCF-40A4-918B-9A5FB5E6E07A}" type="parTrans" cxnId="{18469F16-1A5F-4B7F-9C93-54A9E695E6A9}">
      <dgm:prSet/>
      <dgm:spPr/>
      <dgm:t>
        <a:bodyPr/>
        <a:lstStyle/>
        <a:p>
          <a:endParaRPr lang="en-US"/>
        </a:p>
      </dgm:t>
    </dgm:pt>
    <dgm:pt modelId="{A2273B39-B064-4DC2-AD46-E2094D4FE9F6}" type="sibTrans" cxnId="{18469F16-1A5F-4B7F-9C93-54A9E695E6A9}">
      <dgm:prSet/>
      <dgm:spPr/>
      <dgm:t>
        <a:bodyPr/>
        <a:lstStyle/>
        <a:p>
          <a:endParaRPr lang="en-US"/>
        </a:p>
      </dgm:t>
    </dgm:pt>
    <dgm:pt modelId="{05AE0272-96F3-4A33-9F3D-71718F8448FE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en-US" sz="3200" dirty="0"/>
        </a:p>
      </dgm:t>
    </dgm:pt>
    <dgm:pt modelId="{7A7234DC-9A4F-44E3-9443-124BA27F6871}" type="parTrans" cxnId="{3735983F-6703-44E3-BAB3-DA84CFA9748B}">
      <dgm:prSet/>
      <dgm:spPr/>
      <dgm:t>
        <a:bodyPr/>
        <a:lstStyle/>
        <a:p>
          <a:endParaRPr lang="en-US"/>
        </a:p>
      </dgm:t>
    </dgm:pt>
    <dgm:pt modelId="{83C9CBAF-A5CF-411F-AC60-68E552902674}" type="sibTrans" cxnId="{3735983F-6703-44E3-BAB3-DA84CFA9748B}">
      <dgm:prSet/>
      <dgm:spPr/>
      <dgm:t>
        <a:bodyPr/>
        <a:lstStyle/>
        <a:p>
          <a:endParaRPr lang="en-US"/>
        </a:p>
      </dgm:t>
    </dgm:pt>
    <dgm:pt modelId="{3349C0E8-6BEE-45D4-98CC-EFE56019B217}" type="pres">
      <dgm:prSet presAssocID="{1A561721-7C2C-4A79-B878-44F3018FFCAA}" presName="Name0" presStyleCnt="0">
        <dgm:presLayoutVars>
          <dgm:dir/>
          <dgm:animLvl val="lvl"/>
          <dgm:resizeHandles val="exact"/>
        </dgm:presLayoutVars>
      </dgm:prSet>
      <dgm:spPr/>
    </dgm:pt>
    <dgm:pt modelId="{F594C48E-4CC6-4C33-A98C-2BD40404145A}" type="pres">
      <dgm:prSet presAssocID="{89F160A5-385F-435B-993D-624E928494AA}" presName="linNode" presStyleCnt="0"/>
      <dgm:spPr/>
    </dgm:pt>
    <dgm:pt modelId="{22F40BCD-7619-40A5-9219-FBE118602349}" type="pres">
      <dgm:prSet presAssocID="{89F160A5-385F-435B-993D-624E928494AA}" presName="parentText" presStyleLbl="node1" presStyleIdx="0" presStyleCnt="1" custScaleX="92607">
        <dgm:presLayoutVars>
          <dgm:chMax val="1"/>
          <dgm:bulletEnabled val="1"/>
        </dgm:presLayoutVars>
      </dgm:prSet>
      <dgm:spPr/>
    </dgm:pt>
    <dgm:pt modelId="{7ADAC373-5A13-4B25-A9B6-1C9418E0F1B6}" type="pres">
      <dgm:prSet presAssocID="{89F160A5-385F-435B-993D-624E928494A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F8E6A70D-3E52-4AC5-BE06-5406BE484943}" srcId="{89F160A5-385F-435B-993D-624E928494AA}" destId="{925BBD62-4EC4-4B5A-9CF6-9F1D6D44F163}" srcOrd="1" destOrd="0" parTransId="{A21FA739-16DB-460F-A034-F7AF72F2AF7C}" sibTransId="{0C938BE3-73D1-4155-9C18-584814935D01}"/>
    <dgm:cxn modelId="{18469F16-1A5F-4B7F-9C93-54A9E695E6A9}" srcId="{89F160A5-385F-435B-993D-624E928494AA}" destId="{EC851F80-AFC8-48CF-BAAE-351AE8864513}" srcOrd="2" destOrd="0" parTransId="{195D248D-6CCF-40A4-918B-9A5FB5E6E07A}" sibTransId="{A2273B39-B064-4DC2-AD46-E2094D4FE9F6}"/>
    <dgm:cxn modelId="{3735983F-6703-44E3-BAB3-DA84CFA9748B}" srcId="{89F160A5-385F-435B-993D-624E928494AA}" destId="{05AE0272-96F3-4A33-9F3D-71718F8448FE}" srcOrd="3" destOrd="0" parTransId="{7A7234DC-9A4F-44E3-9443-124BA27F6871}" sibTransId="{83C9CBAF-A5CF-411F-AC60-68E552902674}"/>
    <dgm:cxn modelId="{ED05765B-1A83-49B2-811C-C4C88159562E}" type="presOf" srcId="{EC851F80-AFC8-48CF-BAAE-351AE8864513}" destId="{7ADAC373-5A13-4B25-A9B6-1C9418E0F1B6}" srcOrd="0" destOrd="2" presId="urn:microsoft.com/office/officeart/2005/8/layout/vList5"/>
    <dgm:cxn modelId="{67B64667-C65B-4BE9-9C5C-9EE61B449C90}" srcId="{89F160A5-385F-435B-993D-624E928494AA}" destId="{6055D5BD-ADDF-409D-9855-625CDF7F9FE3}" srcOrd="0" destOrd="0" parTransId="{70205FDF-E611-46A3-B5CF-D78CA2243205}" sibTransId="{09C077F7-2D3C-4C62-9106-B324518973A1}"/>
    <dgm:cxn modelId="{1C10CB74-D2B6-4E37-9916-CD6EDB9AB9DF}" type="presOf" srcId="{6055D5BD-ADDF-409D-9855-625CDF7F9FE3}" destId="{7ADAC373-5A13-4B25-A9B6-1C9418E0F1B6}" srcOrd="0" destOrd="0" presId="urn:microsoft.com/office/officeart/2005/8/layout/vList5"/>
    <dgm:cxn modelId="{EF18AD77-0A9D-42FE-BDD0-4243F38077E3}" type="presOf" srcId="{925BBD62-4EC4-4B5A-9CF6-9F1D6D44F163}" destId="{7ADAC373-5A13-4B25-A9B6-1C9418E0F1B6}" srcOrd="0" destOrd="1" presId="urn:microsoft.com/office/officeart/2005/8/layout/vList5"/>
    <dgm:cxn modelId="{E35A6B92-CA8B-4C17-84CB-E7925A14E83B}" type="presOf" srcId="{1A561721-7C2C-4A79-B878-44F3018FFCAA}" destId="{3349C0E8-6BEE-45D4-98CC-EFE56019B217}" srcOrd="0" destOrd="0" presId="urn:microsoft.com/office/officeart/2005/8/layout/vList5"/>
    <dgm:cxn modelId="{A7D09CA9-093A-4767-ACD6-6C5F2C39BA85}" srcId="{1A561721-7C2C-4A79-B878-44F3018FFCAA}" destId="{89F160A5-385F-435B-993D-624E928494AA}" srcOrd="0" destOrd="0" parTransId="{4257D6F5-1CDE-4CE7-BA71-59923A62EB27}" sibTransId="{6D7B85EA-B731-4C65-8788-8E583B5A7C57}"/>
    <dgm:cxn modelId="{D75ADBE2-E4D4-469C-82BA-94DF9D0D0D95}" type="presOf" srcId="{05AE0272-96F3-4A33-9F3D-71718F8448FE}" destId="{7ADAC373-5A13-4B25-A9B6-1C9418E0F1B6}" srcOrd="0" destOrd="3" presId="urn:microsoft.com/office/officeart/2005/8/layout/vList5"/>
    <dgm:cxn modelId="{AE3D09E9-E75B-40C3-A500-6864AC845989}" type="presOf" srcId="{89F160A5-385F-435B-993D-624E928494AA}" destId="{22F40BCD-7619-40A5-9219-FBE118602349}" srcOrd="0" destOrd="0" presId="urn:microsoft.com/office/officeart/2005/8/layout/vList5"/>
    <dgm:cxn modelId="{DB09595E-E57F-4867-85BC-6B9DD33E9476}" type="presParOf" srcId="{3349C0E8-6BEE-45D4-98CC-EFE56019B217}" destId="{F594C48E-4CC6-4C33-A98C-2BD40404145A}" srcOrd="0" destOrd="0" presId="urn:microsoft.com/office/officeart/2005/8/layout/vList5"/>
    <dgm:cxn modelId="{9BA840CE-E6B6-4E35-8A2F-E79AA72C0295}" type="presParOf" srcId="{F594C48E-4CC6-4C33-A98C-2BD40404145A}" destId="{22F40BCD-7619-40A5-9219-FBE118602349}" srcOrd="0" destOrd="0" presId="urn:microsoft.com/office/officeart/2005/8/layout/vList5"/>
    <dgm:cxn modelId="{88BEC4D9-8A7E-4DCE-8A4F-7DCBFD2AC20F}" type="presParOf" srcId="{F594C48E-4CC6-4C33-A98C-2BD40404145A}" destId="{7ADAC373-5A13-4B25-A9B6-1C9418E0F1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6CBD6-4A99-4E4A-A270-A70AEFBAAF7E}">
      <dsp:nvSpPr>
        <dsp:cNvPr id="0" name=""/>
        <dsp:cNvSpPr/>
      </dsp:nvSpPr>
      <dsp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sp:txBody>
      <dsp:txXfrm>
        <a:off x="3484" y="1520965"/>
        <a:ext cx="1886775" cy="1584891"/>
      </dsp:txXfrm>
    </dsp:sp>
    <dsp:sp modelId="{9C3A7F13-9585-42DF-AD32-B56F82B123C8}">
      <dsp:nvSpPr>
        <dsp:cNvPr id="0" name=""/>
        <dsp:cNvSpPr/>
      </dsp:nvSpPr>
      <dsp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sp:txBody>
      <dsp:txXfrm>
        <a:off x="666700" y="897400"/>
        <a:ext cx="560343" cy="560343"/>
      </dsp:txXfrm>
    </dsp:sp>
    <dsp:sp modelId="{923B2301-552B-45D2-9EF0-53A10AA17FC6}">
      <dsp:nvSpPr>
        <dsp:cNvPr id="0" name=""/>
        <dsp:cNvSpPr/>
      </dsp:nvSpPr>
      <dsp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7283A-0FC3-4AF1-AA94-0270DC0B1C33}">
      <dsp:nvSpPr>
        <dsp:cNvPr id="0" name=""/>
        <dsp:cNvSpPr/>
      </dsp:nvSpPr>
      <dsp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SY23-24</a:t>
          </a:r>
        </a:p>
      </dsp:txBody>
      <dsp:txXfrm>
        <a:off x="2078938" y="1520965"/>
        <a:ext cx="1886775" cy="1584891"/>
      </dsp:txXfrm>
    </dsp:sp>
    <dsp:sp modelId="{C08FC467-91FE-48BD-B243-273925C2B75A}">
      <dsp:nvSpPr>
        <dsp:cNvPr id="0" name=""/>
        <dsp:cNvSpPr/>
      </dsp:nvSpPr>
      <dsp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sp:txBody>
      <dsp:txXfrm>
        <a:off x="2742154" y="897400"/>
        <a:ext cx="560343" cy="560343"/>
      </dsp:txXfrm>
    </dsp:sp>
    <dsp:sp modelId="{DE393E47-CBB6-4D77-A342-C9AFD9FC8CB6}">
      <dsp:nvSpPr>
        <dsp:cNvPr id="0" name=""/>
        <dsp:cNvSpPr/>
      </dsp:nvSpPr>
      <dsp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A272C-701A-4327-802B-15E4D04DF389}">
      <dsp:nvSpPr>
        <dsp:cNvPr id="0" name=""/>
        <dsp:cNvSpPr/>
      </dsp:nvSpPr>
      <dsp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2023-2024 Continuous Improvement Plan</a:t>
          </a:r>
        </a:p>
      </dsp:txBody>
      <dsp:txXfrm>
        <a:off x="4154392" y="1520965"/>
        <a:ext cx="1886775" cy="1584891"/>
      </dsp:txXfrm>
    </dsp:sp>
    <dsp:sp modelId="{4104A2F1-FB99-4C42-8067-46B8EEEC9610}">
      <dsp:nvSpPr>
        <dsp:cNvPr id="0" name=""/>
        <dsp:cNvSpPr/>
      </dsp:nvSpPr>
      <dsp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sp:txBody>
      <dsp:txXfrm>
        <a:off x="4817608" y="897400"/>
        <a:ext cx="560343" cy="560343"/>
      </dsp:txXfrm>
    </dsp:sp>
    <dsp:sp modelId="{2EB92C72-3528-4913-AFF6-FF0B4F338399}">
      <dsp:nvSpPr>
        <dsp:cNvPr id="0" name=""/>
        <dsp:cNvSpPr/>
      </dsp:nvSpPr>
      <dsp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A837B-0FA3-4970-A9F9-3BD236350D3D}">
      <dsp:nvSpPr>
        <dsp:cNvPr id="0" name=""/>
        <dsp:cNvSpPr/>
      </dsp:nvSpPr>
      <dsp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sz="1100" b="1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sp:txBody>
      <dsp:txXfrm>
        <a:off x="6212751" y="1530105"/>
        <a:ext cx="1886775" cy="1584891"/>
      </dsp:txXfrm>
    </dsp:sp>
    <dsp:sp modelId="{AC6B335A-D8B4-46D8-93DE-B9EF1773F6AC}">
      <dsp:nvSpPr>
        <dsp:cNvPr id="0" name=""/>
        <dsp:cNvSpPr/>
      </dsp:nvSpPr>
      <dsp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sp:txBody>
      <dsp:txXfrm>
        <a:off x="6893061" y="897400"/>
        <a:ext cx="560343" cy="560343"/>
      </dsp:txXfrm>
    </dsp:sp>
    <dsp:sp modelId="{7B3E0A16-DB85-46CA-87D6-4D39F6DBFC52}">
      <dsp:nvSpPr>
        <dsp:cNvPr id="0" name=""/>
        <dsp:cNvSpPr/>
      </dsp:nvSpPr>
      <dsp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DD00-81CA-4D89-AAC9-9CB098B4E837}">
      <dsp:nvSpPr>
        <dsp:cNvPr id="0" name=""/>
        <dsp:cNvSpPr/>
      </dsp:nvSpPr>
      <dsp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SY24-25 budget discussions.</a:t>
          </a:r>
        </a:p>
      </dsp:txBody>
      <dsp:txXfrm>
        <a:off x="8305299" y="1520965"/>
        <a:ext cx="1886775" cy="1584891"/>
      </dsp:txXfrm>
    </dsp:sp>
    <dsp:sp modelId="{06772805-3643-43C2-9C80-F43268C57C20}">
      <dsp:nvSpPr>
        <dsp:cNvPr id="0" name=""/>
        <dsp:cNvSpPr/>
      </dsp:nvSpPr>
      <dsp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sp:txBody>
      <dsp:txXfrm>
        <a:off x="8968515" y="897400"/>
        <a:ext cx="560343" cy="560343"/>
      </dsp:txXfrm>
    </dsp:sp>
    <dsp:sp modelId="{77F59A8B-7684-4E29-B44F-B0F96367FE70}">
      <dsp:nvSpPr>
        <dsp:cNvPr id="0" name=""/>
        <dsp:cNvSpPr/>
      </dsp:nvSpPr>
      <dsp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E74F7-5078-407B-9EA3-2E0B74D2EC4E}">
      <dsp:nvSpPr>
        <dsp:cNvPr id="0" name=""/>
        <dsp:cNvSpPr/>
      </dsp:nvSpPr>
      <dsp:spPr>
        <a:xfrm rot="5400000">
          <a:off x="4177878" y="-1049226"/>
          <a:ext cx="5450599" cy="754906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In core content areas, such as courses participating in the End-Of-course (EOC) assessment, Instructional Coaches and Reading Specialists provide support for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Teachers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Lesson plan preparation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Modeling teaching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Workshops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Students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Targeted Skill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Literacy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Prescribed questions, higher-order-thinking/questioning, robust question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Recognition for perfect attendance, decreased suspension rate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School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Improving the culture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 rot="-5400000">
        <a:off x="3128643" y="266085"/>
        <a:ext cx="7282993" cy="4918447"/>
      </dsp:txXfrm>
    </dsp:sp>
    <dsp:sp modelId="{7965C820-9C98-4906-A6FB-49503750E358}">
      <dsp:nvSpPr>
        <dsp:cNvPr id="0" name=""/>
        <dsp:cNvSpPr/>
      </dsp:nvSpPr>
      <dsp:spPr>
        <a:xfrm>
          <a:off x="829" y="2661"/>
          <a:ext cx="3126984" cy="54452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What progress has been made towards the priorities identified in our Strategic Plan? What evidence/data do we have?</a:t>
          </a:r>
        </a:p>
      </dsp:txBody>
      <dsp:txXfrm>
        <a:off x="153476" y="155308"/>
        <a:ext cx="2821690" cy="51399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AC373-5A13-4B25-A9B6-1C9418E0F1B6}">
      <dsp:nvSpPr>
        <dsp:cNvPr id="0" name=""/>
        <dsp:cNvSpPr/>
      </dsp:nvSpPr>
      <dsp:spPr>
        <a:xfrm rot="5400000">
          <a:off x="4887336" y="-898137"/>
          <a:ext cx="3760149" cy="6496462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Honing the granular details of the Plan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Teaching testing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 dirty="0"/>
        </a:p>
      </dsp:txBody>
      <dsp:txXfrm rot="-5400000">
        <a:off x="3519180" y="653574"/>
        <a:ext cx="6312907" cy="3393039"/>
      </dsp:txXfrm>
    </dsp:sp>
    <dsp:sp modelId="{22F40BCD-7619-40A5-9219-FBE118602349}">
      <dsp:nvSpPr>
        <dsp:cNvPr id="0" name=""/>
        <dsp:cNvSpPr/>
      </dsp:nvSpPr>
      <dsp:spPr>
        <a:xfrm>
          <a:off x="135079" y="0"/>
          <a:ext cx="3384100" cy="4700187"/>
        </a:xfrm>
        <a:prstGeom prst="round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Based on available data, are there any other adjustments we need to make to the Strategic Plan?</a:t>
          </a:r>
        </a:p>
      </dsp:txBody>
      <dsp:txXfrm>
        <a:off x="300277" y="165198"/>
        <a:ext cx="3053704" cy="4369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#1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AB8E97A3-458B-4459-8849-EF3A8D885423}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{95F9FFCB-1BFC-4B36-BE44-D6A1469F21C3}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{A69863A3-5EBF-4CAE-AA51-83CA76DE20BB}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AE20B-EBB3-094D-DB4C-C2D61D613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27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B78DCB74-D75C-A010-7A21-F2ABB54B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5998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56032"/>
            <a:ext cx="7096933" cy="3253931"/>
          </a:xfrm>
        </p:spPr>
        <p:txBody>
          <a:bodyPr/>
          <a:lstStyle/>
          <a:p>
            <a:r>
              <a:rPr lang="en-US" sz="5400" dirty="0"/>
              <a:t>45 Day Check-in and Preparing for Budget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/>
              <a:t>GO Team Business Meeting #3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B63B1-E362-B034-2649-C7803FD1E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" name="Content Placeholder 10">
            <a:extLst>
              <a:ext uri="{FF2B5EF4-FFF2-40B4-BE49-F238E27FC236}">
                <a16:creationId xmlns:a16="http://schemas.microsoft.com/office/drawing/2014/main" id="{F221DB93-7695-99CA-BAA4-89F2607E0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5832" y="428690"/>
            <a:ext cx="11367969" cy="50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724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0AF3A6-B9E5-95D3-5DFC-DEABEA6CB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" name="Content Placeholder 12">
            <a:extLst>
              <a:ext uri="{FF2B5EF4-FFF2-40B4-BE49-F238E27FC236}">
                <a16:creationId xmlns:a16="http://schemas.microsoft.com/office/drawing/2014/main" id="{8309DA8A-C2E1-BF2A-1856-976CC4784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10" y="422810"/>
            <a:ext cx="21746178" cy="362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74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7C31736-F0F9-5C8D-2DCC-BE3F8A5331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7791" y="3423027"/>
            <a:ext cx="2318472" cy="1691711"/>
          </a:xfrm>
          <a:prstGeom prst="rect">
            <a:avLst/>
          </a:pr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AD5C2C2-8F7A-74DB-6DC2-6C9EE6673DBC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4683125" y="2778706"/>
            <a:ext cx="3173413" cy="2322938"/>
          </a:xfrm>
          <a:prstGeom prst="rect">
            <a:avLst/>
          </a:prstGeo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DFAA10D7-7034-8EF3-C6F2-10A49DCA2ED0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4"/>
          <a:stretch>
            <a:fillRect/>
          </a:stretch>
        </p:blipFill>
        <p:spPr>
          <a:xfrm>
            <a:off x="8199438" y="3675989"/>
            <a:ext cx="3173412" cy="528373"/>
          </a:xfr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C65D28-19A5-F930-2DF9-CF2F41D18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84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Data Discussion</a:t>
            </a:r>
          </a:p>
        </p:txBody>
      </p:sp>
    </p:spTree>
    <p:extLst>
      <p:ext uri="{BB962C8B-B14F-4D97-AF65-F5344CB8AC3E}">
        <p14:creationId xmlns:p14="http://schemas.microsoft.com/office/powerpoint/2010/main" val="1275905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4AB01C-508F-1CD2-AE72-376C07D912DC}"/>
              </a:ext>
            </a:extLst>
          </p:cNvPr>
          <p:cNvSpPr txBox="1">
            <a:spLocks/>
          </p:cNvSpPr>
          <p:nvPr/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Fall MAP Results</a:t>
            </a:r>
          </a:p>
        </p:txBody>
      </p:sp>
      <p:sp>
        <p:nvSpPr>
          <p:cNvPr id="8" name="Slide Number Placeholder 7" hidden="1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C3E275-9CBF-0040-D8FC-964825CD3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736" y="1714351"/>
            <a:ext cx="6096528" cy="342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44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4AB01C-508F-1CD2-AE72-376C07D912DC}"/>
              </a:ext>
            </a:extLst>
          </p:cNvPr>
          <p:cNvSpPr txBox="1">
            <a:spLocks/>
          </p:cNvSpPr>
          <p:nvPr/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Winter MAP Results</a:t>
            </a:r>
          </a:p>
        </p:txBody>
      </p:sp>
      <p:sp>
        <p:nvSpPr>
          <p:cNvPr id="8" name="Slide Number Placeholder 7" hidden="1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4B60A9-558B-CDAA-F848-13224D3BE92C}"/>
              </a:ext>
            </a:extLst>
          </p:cNvPr>
          <p:cNvSpPr txBox="1"/>
          <p:nvPr/>
        </p:nvSpPr>
        <p:spPr>
          <a:xfrm>
            <a:off x="1128420" y="2400943"/>
            <a:ext cx="10283291" cy="2554545"/>
          </a:xfrm>
          <a:prstGeom prst="rect">
            <a:avLst/>
          </a:prstGeom>
          <a:solidFill>
            <a:srgbClr val="F3CF45">
              <a:lumMod val="40000"/>
              <a:lumOff val="6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/>
              </a:rPr>
              <a:t>Before Presenting to your GO Team: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A92A91"/>
                </a:solidFill>
                <a:effectLst/>
                <a:uLnTx/>
                <a:uFillTx/>
                <a:latin typeface="Arial Black"/>
              </a:rPr>
              <a:t>Insert School’s 2023 Winter MAP Results – use as many slides as necessary</a:t>
            </a:r>
          </a:p>
        </p:txBody>
      </p:sp>
    </p:spTree>
    <p:extLst>
      <p:ext uri="{BB962C8B-B14F-4D97-AF65-F5344CB8AC3E}">
        <p14:creationId xmlns:p14="http://schemas.microsoft.com/office/powerpoint/2010/main" val="3580706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4D0A8-2F2C-AF40-485C-D6C05F3ED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464552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54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GO Team Discussion:</a:t>
            </a:r>
            <a:br>
              <a:rPr lang="en-US" sz="54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</a:br>
            <a:r>
              <a:rPr lang="en-US" sz="54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Data Protocol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85A6FB-F62F-79F4-E009-DA0A8357F84B}"/>
              </a:ext>
            </a:extLst>
          </p:cNvPr>
          <p:cNvSpPr txBox="1"/>
          <p:nvPr/>
        </p:nvSpPr>
        <p:spPr>
          <a:xfrm>
            <a:off x="832725" y="2055813"/>
            <a:ext cx="77778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4000" dirty="0"/>
              <a:t>What do you notice?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4000" dirty="0"/>
              <a:t>What are your wonderings?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4000" dirty="0"/>
              <a:t>What additional questions do you have?</a:t>
            </a:r>
          </a:p>
        </p:txBody>
      </p:sp>
      <p:pic>
        <p:nvPicPr>
          <p:cNvPr id="18" name="Graphic 17" descr="Help">
            <a:extLst>
              <a:ext uri="{FF2B5EF4-FFF2-40B4-BE49-F238E27FC236}">
                <a16:creationId xmlns:a16="http://schemas.microsoft.com/office/drawing/2014/main" id="{5B457E29-B861-6ECC-8A79-005C8E083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B97A2-21DB-29BD-BDA2-E4CE7A19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 cap="none" spc="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79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Strategic Plan Progress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F5F8-EFB6-04EF-A70B-D6D80822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29" y="58537"/>
            <a:ext cx="5387432" cy="812483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Our Strategic Plan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B3CAB1A-E048-8F02-FBCF-9984FC714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178AC1-AD2C-93A1-26A5-93AB2D2A2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381" y="1209024"/>
            <a:ext cx="6705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59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026;p18">
            <a:extLst>
              <a:ext uri="{FF2B5EF4-FFF2-40B4-BE49-F238E27FC236}">
                <a16:creationId xmlns:a16="http://schemas.microsoft.com/office/drawing/2014/main" id="{0673E149-C7B9-B339-3C37-DBE1579A793F}"/>
              </a:ext>
            </a:extLst>
          </p:cNvPr>
          <p:cNvSpPr txBox="1"/>
          <p:nvPr/>
        </p:nvSpPr>
        <p:spPr>
          <a:xfrm>
            <a:off x="4195985" y="80473"/>
            <a:ext cx="6939185" cy="12317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GO TEAM DISCUSSION: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Review the priorities and goals in your </a:t>
            </a: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strategic plan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and reflect on if the expected progress is being made. These guiding questions will help you determine what, if any, updates are needed for your school’s strategic plan.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9B6C90-494B-CAAF-0C78-A502AFF09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87832"/>
            <a:ext cx="3623417" cy="12317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Activity &amp; Discussion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FE426777-FE39-11B0-17A3-D757CD2D1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5491068"/>
              </p:ext>
            </p:extLst>
          </p:nvPr>
        </p:nvGraphicFramePr>
        <p:xfrm>
          <a:off x="984447" y="1319560"/>
          <a:ext cx="10677713" cy="5450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406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Continuous Improvement Plan</a:t>
            </a:r>
          </a:p>
          <a:p>
            <a:r>
              <a:rPr lang="en-US" dirty="0"/>
              <a:t>	45 Day Check-in</a:t>
            </a:r>
          </a:p>
          <a:p>
            <a:r>
              <a:rPr lang="en-US" dirty="0"/>
              <a:t>Fall to Winter MAP Data Discussion</a:t>
            </a:r>
          </a:p>
          <a:p>
            <a:r>
              <a:rPr lang="en-US" dirty="0"/>
              <a:t>Review of Strategic Plan and priorities progress</a:t>
            </a:r>
          </a:p>
          <a:p>
            <a:r>
              <a:rPr lang="en-US" dirty="0"/>
              <a:t>	</a:t>
            </a:r>
            <a:r>
              <a:rPr lang="en-US" sz="2800" i="1" dirty="0"/>
              <a:t> </a:t>
            </a:r>
            <a:r>
              <a:rPr lang="en-US" sz="2400" i="1" dirty="0"/>
              <a:t>Strategic Plan Updates</a:t>
            </a:r>
          </a:p>
          <a:p>
            <a:r>
              <a:rPr lang="en-US" dirty="0"/>
              <a:t>Preparing for the Budget Development</a:t>
            </a:r>
          </a:p>
          <a:p>
            <a:r>
              <a:rPr lang="en-US" dirty="0"/>
              <a:t>	</a:t>
            </a:r>
            <a:r>
              <a:rPr lang="en-US" sz="2400" i="1" dirty="0"/>
              <a:t>Rank Strategic Priorities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026;p18">
            <a:extLst>
              <a:ext uri="{FF2B5EF4-FFF2-40B4-BE49-F238E27FC236}">
                <a16:creationId xmlns:a16="http://schemas.microsoft.com/office/drawing/2014/main" id="{0673E149-C7B9-B339-3C37-DBE1579A793F}"/>
              </a:ext>
            </a:extLst>
          </p:cNvPr>
          <p:cNvSpPr txBox="1"/>
          <p:nvPr/>
        </p:nvSpPr>
        <p:spPr>
          <a:xfrm>
            <a:off x="4195985" y="80473"/>
            <a:ext cx="6939185" cy="12317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GO TEAM DISCUSSION: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Review the priorities and goals in your </a:t>
            </a: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strategic plan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and reflect on if the expected progress is being made. These guiding questions will help you determine what, if any, updates are needed for your school’s strategic plan.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9B6C90-494B-CAAF-0C78-A502AFF09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87832"/>
            <a:ext cx="3623417" cy="12317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Activity &amp; Discussion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FE426777-FE39-11B0-17A3-D757CD2D1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5553198"/>
              </p:ext>
            </p:extLst>
          </p:nvPr>
        </p:nvGraphicFramePr>
        <p:xfrm>
          <a:off x="984448" y="1623700"/>
          <a:ext cx="10150722" cy="4700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668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accent2"/>
                </a:solidFill>
              </a:rPr>
              <a:t>Updates to the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Strategic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i="1" dirty="0"/>
              <a:t>Enter all changes/updates to your plan – be sure to include accountability measures, as appropriate.</a:t>
            </a:r>
          </a:p>
          <a:p>
            <a:pPr marL="342900" indent="-342900">
              <a:buFont typeface="+mj-lt"/>
              <a:buAutoNum type="arabicPeriod"/>
            </a:pPr>
            <a:endParaRPr lang="en-US" i="1" dirty="0"/>
          </a:p>
          <a:p>
            <a:pPr marL="342900" indent="-342900">
              <a:buFont typeface="+mj-lt"/>
              <a:buAutoNum type="arabicPeriod"/>
            </a:pPr>
            <a:r>
              <a:rPr lang="en-US" i="1" dirty="0"/>
              <a:t>No changes/updates were made.</a:t>
            </a:r>
          </a:p>
        </p:txBody>
      </p:sp>
    </p:spTree>
    <p:extLst>
      <p:ext uri="{BB962C8B-B14F-4D97-AF65-F5344CB8AC3E}">
        <p14:creationId xmlns:p14="http://schemas.microsoft.com/office/powerpoint/2010/main" val="362185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 Updated Strategic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updated Strategic Plan.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1191194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" y="2235200"/>
            <a:ext cx="7232904" cy="2387600"/>
          </a:xfrm>
        </p:spPr>
        <p:txBody>
          <a:bodyPr anchor="ctr"/>
          <a:lstStyle/>
          <a:p>
            <a:r>
              <a:rPr lang="en-US" dirty="0"/>
              <a:t>Preparing for</a:t>
            </a:r>
            <a:br>
              <a:rPr lang="en-US" dirty="0"/>
            </a:br>
            <a:r>
              <a:rPr lang="en-US" dirty="0"/>
              <a:t>Budget Development</a:t>
            </a:r>
          </a:p>
        </p:txBody>
      </p:sp>
    </p:spTree>
    <p:extLst>
      <p:ext uri="{BB962C8B-B14F-4D97-AF65-F5344CB8AC3E}">
        <p14:creationId xmlns:p14="http://schemas.microsoft.com/office/powerpoint/2010/main" val="2274226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A97C8F-6255-CEE2-7FC8-74823B4FD90E}"/>
              </a:ext>
            </a:extLst>
          </p:cNvPr>
          <p:cNvSpPr txBox="1"/>
          <p:nvPr/>
        </p:nvSpPr>
        <p:spPr>
          <a:xfrm>
            <a:off x="207304" y="37924"/>
            <a:ext cx="7854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172DC-CB6E-9DB3-7722-07605C16EB74}"/>
              </a:ext>
            </a:extLst>
          </p:cNvPr>
          <p:cNvSpPr txBox="1"/>
          <p:nvPr/>
        </p:nvSpPr>
        <p:spPr>
          <a:xfrm>
            <a:off x="960120" y="1474619"/>
            <a:ext cx="78546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Strategic Plan Priority Ranking</a:t>
            </a:r>
          </a:p>
          <a:p>
            <a:endParaRPr lang="en-US" sz="4400" b="1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preparation for the 2024-2025 Budget Development (January–March 2024), the GO Team needs to rank its Strategic Plan Priorities. Use the next slide to capture the priority ranking.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7214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accent2"/>
                </a:solidFill>
              </a:rPr>
              <a:t>Strategic Plan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Priority Ranking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0C8B02-3910-1291-098C-2B2D7DFD639C}"/>
              </a:ext>
            </a:extLst>
          </p:cNvPr>
          <p:cNvSpPr txBox="1"/>
          <p:nvPr/>
        </p:nvSpPr>
        <p:spPr>
          <a:xfrm>
            <a:off x="1351901" y="1775663"/>
            <a:ext cx="6062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the school’s priorities from Higher to Lower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52E0AB-8808-4E3B-A7F0-F54619698A17}"/>
              </a:ext>
            </a:extLst>
          </p:cNvPr>
          <p:cNvSpPr txBox="1"/>
          <p:nvPr/>
        </p:nvSpPr>
        <p:spPr>
          <a:xfrm>
            <a:off x="895569" y="2681857"/>
            <a:ext cx="69923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Academic Performance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Attendance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Suspension  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A78CE96-E5BA-EF3A-7B27-C48C2EC93A32}"/>
              </a:ext>
            </a:extLst>
          </p:cNvPr>
          <p:cNvSpPr/>
          <p:nvPr/>
        </p:nvSpPr>
        <p:spPr>
          <a:xfrm>
            <a:off x="392649" y="2587752"/>
            <a:ext cx="502920" cy="3538728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5BC8D2-E0D2-48A1-071D-45B80C433627}"/>
              </a:ext>
            </a:extLst>
          </p:cNvPr>
          <p:cNvSpPr txBox="1"/>
          <p:nvPr/>
        </p:nvSpPr>
        <p:spPr>
          <a:xfrm>
            <a:off x="260029" y="2263641"/>
            <a:ext cx="768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Higher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2AA40D-00A5-285B-67A0-5260578C2903}"/>
              </a:ext>
            </a:extLst>
          </p:cNvPr>
          <p:cNvSpPr txBox="1"/>
          <p:nvPr/>
        </p:nvSpPr>
        <p:spPr>
          <a:xfrm>
            <a:off x="285003" y="6126480"/>
            <a:ext cx="718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Lower</a:t>
            </a:r>
          </a:p>
        </p:txBody>
      </p:sp>
    </p:spTree>
    <p:extLst>
      <p:ext uri="{BB962C8B-B14F-4D97-AF65-F5344CB8AC3E}">
        <p14:creationId xmlns:p14="http://schemas.microsoft.com/office/powerpoint/2010/main" val="3916734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</a:t>
            </a:r>
            <a:br>
              <a:rPr lang="en-US" dirty="0"/>
            </a:br>
            <a:r>
              <a:rPr lang="en-US" dirty="0"/>
              <a:t>Strategic Plan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ranked Strategic Plan Priorities.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27411006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5B281EC0-02EA-9AD2-DC9E-AD3BD9692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864" y="444281"/>
            <a:ext cx="7261525" cy="1176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chemeClr val="accent2"/>
                </a:solidFill>
              </a:rPr>
              <a:t>Where we’re going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5DF341F-E3B8-7BDA-DFF8-2F93D088B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865" y="1961198"/>
            <a:ext cx="6318776" cy="225418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At our next meeting we will begin the discussion of the 2024-2025 budget.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Let me or the Chair know of any additional information you need for our future discussion.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53F71CAA-F32D-4F48-0E12-F8055A933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67800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134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41100" y="6356350"/>
            <a:ext cx="850900" cy="365125"/>
          </a:xfrm>
        </p:spPr>
        <p:txBody>
          <a:bodyPr/>
          <a:lstStyle/>
          <a:p>
            <a:pPr lvl="0"/>
            <a:fld id="{D76B855D-E9CC-4FF8-AD85-6CDC7B89A0DE}" type="slidenum">
              <a:rPr lang="en-US" noProof="0" smtClean="0"/>
              <a:pPr lvl="0"/>
              <a:t>28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0179B5-0800-154F-80F6-614473C055BD}"/>
              </a:ext>
            </a:extLst>
          </p:cNvPr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68C313-80C0-8840-8702-F1084174C592}"/>
              </a:ext>
            </a:extLst>
          </p:cNvPr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863C6B-1856-BC43-A090-B182EAB34EB8}"/>
              </a:ext>
            </a:extLst>
          </p:cNvPr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E770E3-D227-CD4E-83C4-44744E774884}"/>
              </a:ext>
            </a:extLst>
          </p:cNvPr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C47546-62E7-304A-8631-60D9B8E543BE}"/>
              </a:ext>
            </a:extLst>
          </p:cNvPr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5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F732821D-9599-E206-CA1E-80C42A9A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91" y="199336"/>
            <a:ext cx="6296675" cy="1325563"/>
          </a:xfrm>
        </p:spPr>
        <p:txBody>
          <a:bodyPr anchor="ctr"/>
          <a:lstStyle/>
          <a:p>
            <a:r>
              <a:rPr lang="en-US" dirty="0">
                <a:solidFill>
                  <a:schemeClr val="tx2"/>
                </a:solidFill>
              </a:rPr>
              <a:t>Timeline for GO Teams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08D1AB-33EC-174A-AFF4-6B9718A86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ontent Placeholder 4" descr="timeline SmartArt graphic&#10;">
            <a:extLst>
              <a:ext uri="{FF2B5EF4-FFF2-40B4-BE49-F238E27FC236}">
                <a16:creationId xmlns:a16="http://schemas.microsoft.com/office/drawing/2014/main" id="{4D5057DE-B08A-4CBD-EFA9-97ED56F85C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69170"/>
              </p:ext>
            </p:extLst>
          </p:nvPr>
        </p:nvGraphicFramePr>
        <p:xfrm>
          <a:off x="998220" y="1823538"/>
          <a:ext cx="10195560" cy="367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C57183D2-B974-300F-49E2-1E182B0A7D75}"/>
              </a:ext>
            </a:extLst>
          </p:cNvPr>
          <p:cNvSpPr/>
          <p:nvPr/>
        </p:nvSpPr>
        <p:spPr>
          <a:xfrm>
            <a:off x="9877513" y="1072760"/>
            <a:ext cx="731378" cy="1213503"/>
          </a:xfrm>
          <a:prstGeom prst="downArrow">
            <a:avLst/>
          </a:prstGeom>
          <a:solidFill>
            <a:schemeClr val="accent6"/>
          </a:solidFill>
          <a:ln w="12700" cap="flat" cmpd="sng" algn="ctr">
            <a:solidFill>
              <a:srgbClr val="A92A9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7F61D8-E6F9-D5FD-C25B-77693CE26F4E}"/>
              </a:ext>
            </a:extLst>
          </p:cNvPr>
          <p:cNvSpPr txBox="1"/>
          <p:nvPr/>
        </p:nvSpPr>
        <p:spPr>
          <a:xfrm>
            <a:off x="9409887" y="677451"/>
            <a:ext cx="1666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venir Next LT Pro"/>
              </a:rPr>
              <a:t>You are </a:t>
            </a:r>
            <a:r>
              <a:rPr lang="en-US" b="1" dirty="0">
                <a:solidFill>
                  <a:schemeClr val="accent6"/>
                </a:solidFill>
                <a:latin typeface="Avenir Next LT Pro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70020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Continuous Improvement Plan</a:t>
            </a:r>
          </a:p>
        </p:txBody>
      </p:sp>
    </p:spTree>
    <p:extLst>
      <p:ext uri="{BB962C8B-B14F-4D97-AF65-F5344CB8AC3E}">
        <p14:creationId xmlns:p14="http://schemas.microsoft.com/office/powerpoint/2010/main" val="196152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620" y="76442"/>
            <a:ext cx="9779183" cy="814451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Quarterly CIP Check-in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386585"/>
            <a:ext cx="9779183" cy="370306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u="sng">
                <a:solidFill>
                  <a:schemeClr val="tx1">
                    <a:lumMod val="75000"/>
                    <a:lumOff val="25000"/>
                  </a:schemeClr>
                </a:solidFill>
              </a:rPr>
              <a:t>Questions to Consider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Based on our year long CIP plan, what are the actions that the school has already completed?​ 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What data supports the completion of an action step and success criteria (both implementation and student achievement)?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87AA7-37DD-6AF8-8076-B2578368A7B5}"/>
              </a:ext>
            </a:extLst>
          </p:cNvPr>
          <p:cNvSpPr txBox="1"/>
          <p:nvPr/>
        </p:nvSpPr>
        <p:spPr>
          <a:xfrm>
            <a:off x="1364197" y="890893"/>
            <a:ext cx="8421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As part of the Continuous Improvement process, all APS schools are completing a quarterly check-in for the Continuous Improvement Plans.  </a:t>
            </a:r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1F5AA4-10C2-CFD8-BD41-14C299729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2EFFFD-ECF4-92DE-95C6-1F0DD474B675}"/>
              </a:ext>
            </a:extLst>
          </p:cNvPr>
          <p:cNvSpPr txBox="1"/>
          <p:nvPr/>
        </p:nvSpPr>
        <p:spPr>
          <a:xfrm>
            <a:off x="472927" y="572721"/>
            <a:ext cx="10596265" cy="461665"/>
          </a:xfrm>
          <a:prstGeom prst="rect">
            <a:avLst/>
          </a:prstGeom>
          <a:solidFill>
            <a:srgbClr val="F3CF45">
              <a:lumMod val="40000"/>
              <a:lumOff val="60000"/>
            </a:srgbClr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kern="0" dirty="0">
                <a:solidFill>
                  <a:srgbClr val="A92A91"/>
                </a:solidFill>
                <a:latin typeface="Arial Black"/>
              </a:rPr>
              <a:t>CIP Quarterly Check-In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FE59B95-2C72-3C6E-7B45-EAAA08D4E6B5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4683125" y="2766277"/>
            <a:ext cx="3173413" cy="2347796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FA147E-8349-24CE-3D56-3784A1948E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66813" y="2733955"/>
            <a:ext cx="3219450" cy="2412441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2EDBD7C-398A-0E32-AB94-34F7C25E431B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4"/>
          <a:stretch>
            <a:fillRect/>
          </a:stretch>
        </p:blipFill>
        <p:spPr>
          <a:xfrm>
            <a:off x="8199438" y="2782409"/>
            <a:ext cx="3173412" cy="231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21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F5128D-3F7C-8743-4A2C-1FD655BF6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51513A08-BE92-873D-6869-95673CD68D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5418" y="0"/>
            <a:ext cx="11077236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62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2122B9-2FAC-2054-EC85-1DE2C858A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" name="Content Placeholder 5">
            <a:extLst>
              <a:ext uri="{FF2B5EF4-FFF2-40B4-BE49-F238E27FC236}">
                <a16:creationId xmlns:a16="http://schemas.microsoft.com/office/drawing/2014/main" id="{C7FC1180-9FFF-6F54-C0ED-E2B8177F7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804" y="0"/>
            <a:ext cx="10559382" cy="658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397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55C6CC-78B9-F600-BAC1-2C9FF1B6C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" name="Content Placeholder 6">
            <a:extLst>
              <a:ext uri="{FF2B5EF4-FFF2-40B4-BE49-F238E27FC236}">
                <a16:creationId xmlns:a16="http://schemas.microsoft.com/office/drawing/2014/main" id="{E3C52403-0A96-DCBE-9E63-E3BE84A74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875" y="368991"/>
            <a:ext cx="11167801" cy="598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28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4">
      <a:dk1>
        <a:sysClr val="windowText" lastClr="000000"/>
      </a:dk1>
      <a:lt1>
        <a:sysClr val="window" lastClr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7" ma:contentTypeDescription="Create a new document." ma:contentTypeScope="" ma:versionID="3e2294909db46d904757942a84e001dc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ee00007a08aafb63022019d11c7f01ec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b952a0-74d9-4848-89d6-000c4b1b707a" xsi:nil="true"/>
    <MediaServiceKeyPoints xmlns="d37e30bb-5f32-4411-a640-0b4044b692bf" xsi:nil="true"/>
    <lcf76f155ced4ddcb4097134ff3c332f xmlns="d37e30bb-5f32-4411-a640-0b4044b692bf">
      <Terms xmlns="http://schemas.microsoft.com/office/infopath/2007/PartnerControls"/>
    </lcf76f155ced4ddcb4097134ff3c332f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  <UserInfo>
        <DisplayName>Barnett, Carolyn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29DEE6-6B7F-45F4-9764-A0ED19E263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e30bb-5f32-4411-a640-0b4044b692bf"/>
    <ds:schemaRef ds:uri="ffb952a0-74d9-4848-89d6-000c4b1b70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d37e30bb-5f32-4411-a640-0b4044b692bf"/>
    <ds:schemaRef ds:uri="http://purl.org/dc/dcmitype/"/>
    <ds:schemaRef ds:uri="http://schemas.microsoft.com/office/infopath/2007/PartnerControls"/>
    <ds:schemaRef ds:uri="ffb952a0-74d9-4848-89d6-000c4b1b707a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684</TotalTime>
  <Words>729</Words>
  <Application>Microsoft Office PowerPoint</Application>
  <PresentationFormat>Widescreen</PresentationFormat>
  <Paragraphs>124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Black</vt:lpstr>
      <vt:lpstr>Avenir Next LT Pro</vt:lpstr>
      <vt:lpstr>Calibri</vt:lpstr>
      <vt:lpstr>Tenorite</vt:lpstr>
      <vt:lpstr>Office Theme</vt:lpstr>
      <vt:lpstr>45 Day Check-in and Preparing for Budget Development</vt:lpstr>
      <vt:lpstr>Agenda</vt:lpstr>
      <vt:lpstr>Timeline for GO Teams</vt:lpstr>
      <vt:lpstr>Continuous Improvement Plan</vt:lpstr>
      <vt:lpstr>Quarterly CIP Check-in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Discussion</vt:lpstr>
      <vt:lpstr>PowerPoint Presentation</vt:lpstr>
      <vt:lpstr>PowerPoint Presentation</vt:lpstr>
      <vt:lpstr>GO Team Discussion: Data Protocol</vt:lpstr>
      <vt:lpstr>Strategic Plan Progress</vt:lpstr>
      <vt:lpstr>Our Strategic Plan</vt:lpstr>
      <vt:lpstr>Activity &amp; Discussion</vt:lpstr>
      <vt:lpstr>Activity &amp; Discussion</vt:lpstr>
      <vt:lpstr>PowerPoint Presentation</vt:lpstr>
      <vt:lpstr>Action on the Updated Strategic Plan</vt:lpstr>
      <vt:lpstr>Preparing for Budget Development</vt:lpstr>
      <vt:lpstr>PowerPoint Presentation</vt:lpstr>
      <vt:lpstr>PowerPoint Presentation</vt:lpstr>
      <vt:lpstr>Action on the Strategic Plan Priorities</vt:lpstr>
      <vt:lpstr>Where we’re going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Jacobi, Diane</dc:creator>
  <cp:lastModifiedBy>Haile, Haimanot</cp:lastModifiedBy>
  <cp:revision>8</cp:revision>
  <cp:lastPrinted>2024-01-18T18:25:37Z</cp:lastPrinted>
  <dcterms:created xsi:type="dcterms:W3CDTF">2022-10-04T15:06:30Z</dcterms:created>
  <dcterms:modified xsi:type="dcterms:W3CDTF">2024-01-21T21:22:12Z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